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361" r:id="rId3"/>
    <p:sldId id="316" r:id="rId4"/>
    <p:sldId id="288" r:id="rId5"/>
    <p:sldId id="325" r:id="rId6"/>
    <p:sldId id="357" r:id="rId7"/>
    <p:sldId id="341" r:id="rId8"/>
    <p:sldId id="342" r:id="rId9"/>
    <p:sldId id="347" r:id="rId10"/>
    <p:sldId id="349" r:id="rId11"/>
    <p:sldId id="350" r:id="rId12"/>
    <p:sldId id="317" r:id="rId13"/>
    <p:sldId id="360" r:id="rId14"/>
    <p:sldId id="343" r:id="rId15"/>
    <p:sldId id="318" r:id="rId16"/>
    <p:sldId id="358" r:id="rId17"/>
    <p:sldId id="329" r:id="rId18"/>
    <p:sldId id="355" r:id="rId19"/>
    <p:sldId id="344" r:id="rId20"/>
    <p:sldId id="345" r:id="rId21"/>
    <p:sldId id="322" r:id="rId22"/>
    <p:sldId id="351" r:id="rId23"/>
    <p:sldId id="320" r:id="rId24"/>
    <p:sldId id="352" r:id="rId25"/>
    <p:sldId id="321" r:id="rId26"/>
    <p:sldId id="353" r:id="rId27"/>
    <p:sldId id="356" r:id="rId28"/>
    <p:sldId id="354" r:id="rId29"/>
    <p:sldId id="359" r:id="rId30"/>
    <p:sldId id="330" r:id="rId31"/>
    <p:sldId id="333" r:id="rId32"/>
    <p:sldId id="335" r:id="rId33"/>
    <p:sldId id="336" r:id="rId34"/>
    <p:sldId id="323" r:id="rId35"/>
    <p:sldId id="337" r:id="rId36"/>
    <p:sldId id="338" r:id="rId37"/>
    <p:sldId id="340" r:id="rId38"/>
    <p:sldId id="331" r:id="rId39"/>
    <p:sldId id="324" r:id="rId40"/>
    <p:sldId id="284" r:id="rId41"/>
    <p:sldId id="289" r:id="rId42"/>
    <p:sldId id="315" r:id="rId43"/>
    <p:sldId id="2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0514E-6BCC-415D-9683-56DFA8EA56E5}" v="1428" dt="2024-10-29T01:05:50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0265" autoAdjust="0"/>
  </p:normalViewPr>
  <p:slideViewPr>
    <p:cSldViewPr snapToGrid="0">
      <p:cViewPr varScale="1">
        <p:scale>
          <a:sx n="95" d="100"/>
          <a:sy n="95" d="100"/>
        </p:scale>
        <p:origin x="11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sautu" userId="3529b747fd88003e" providerId="LiveId" clId="{07F0514E-6BCC-415D-9683-56DFA8EA56E5}"/>
    <pc:docChg chg="undo custSel addSld delSld modSld sldOrd">
      <pc:chgData name="sam sautu" userId="3529b747fd88003e" providerId="LiveId" clId="{07F0514E-6BCC-415D-9683-56DFA8EA56E5}" dt="2024-10-29T01:05:50.861" v="15348" actId="20577"/>
      <pc:docMkLst>
        <pc:docMk/>
      </pc:docMkLst>
      <pc:sldChg chg="addSp modSp mod">
        <pc:chgData name="sam sautu" userId="3529b747fd88003e" providerId="LiveId" clId="{07F0514E-6BCC-415D-9683-56DFA8EA56E5}" dt="2024-10-23T13:28:56.175" v="522" actId="1076"/>
        <pc:sldMkLst>
          <pc:docMk/>
          <pc:sldMk cId="0" sldId="257"/>
        </pc:sldMkLst>
        <pc:spChg chg="mod">
          <ac:chgData name="sam sautu" userId="3529b747fd88003e" providerId="LiveId" clId="{07F0514E-6BCC-415D-9683-56DFA8EA56E5}" dt="2024-10-13T18:28:50.113" v="48" actId="14100"/>
          <ac:spMkLst>
            <pc:docMk/>
            <pc:sldMk cId="0" sldId="257"/>
            <ac:spMk id="2" creationId="{F19C5959-B7ED-95B6-890D-23F962C9D7BF}"/>
          </ac:spMkLst>
        </pc:spChg>
        <pc:spChg chg="add mod">
          <ac:chgData name="sam sautu" userId="3529b747fd88003e" providerId="LiveId" clId="{07F0514E-6BCC-415D-9683-56DFA8EA56E5}" dt="2024-10-23T13:28:56.175" v="522" actId="1076"/>
          <ac:spMkLst>
            <pc:docMk/>
            <pc:sldMk cId="0" sldId="257"/>
            <ac:spMk id="4" creationId="{D84F2304-EE2B-919F-03D9-AB23F98A2BAB}"/>
          </ac:spMkLst>
        </pc:spChg>
      </pc:sldChg>
      <pc:sldChg chg="addSp delSp modSp mod">
        <pc:chgData name="sam sautu" userId="3529b747fd88003e" providerId="LiveId" clId="{07F0514E-6BCC-415D-9683-56DFA8EA56E5}" dt="2024-10-28T15:09:28.596" v="11357" actId="27614"/>
        <pc:sldMkLst>
          <pc:docMk/>
          <pc:sldMk cId="3607859012" sldId="284"/>
        </pc:sldMkLst>
        <pc:picChg chg="add mod">
          <ac:chgData name="sam sautu" userId="3529b747fd88003e" providerId="LiveId" clId="{07F0514E-6BCC-415D-9683-56DFA8EA56E5}" dt="2024-10-28T15:09:28.596" v="11357" actId="27614"/>
          <ac:picMkLst>
            <pc:docMk/>
            <pc:sldMk cId="3607859012" sldId="284"/>
            <ac:picMk id="4" creationId="{F1A9CC43-0947-83EF-5313-6E994D04DA86}"/>
          </ac:picMkLst>
        </pc:picChg>
        <pc:picChg chg="del">
          <ac:chgData name="sam sautu" userId="3529b747fd88003e" providerId="LiveId" clId="{07F0514E-6BCC-415D-9683-56DFA8EA56E5}" dt="2024-10-23T13:27:43.022" v="467" actId="478"/>
          <ac:picMkLst>
            <pc:docMk/>
            <pc:sldMk cId="3607859012" sldId="284"/>
            <ac:picMk id="5" creationId="{6AC368CB-7A90-3E25-F301-D2217A6515C7}"/>
          </ac:picMkLst>
        </pc:picChg>
      </pc:sldChg>
      <pc:sldChg chg="modSp mod modNotesTx">
        <pc:chgData name="sam sautu" userId="3529b747fd88003e" providerId="LiveId" clId="{07F0514E-6BCC-415D-9683-56DFA8EA56E5}" dt="2024-10-28T23:46:42.280" v="15330" actId="20577"/>
        <pc:sldMkLst>
          <pc:docMk/>
          <pc:sldMk cId="3538961306" sldId="288"/>
        </pc:sldMkLst>
        <pc:spChg chg="mod">
          <ac:chgData name="sam sautu" userId="3529b747fd88003e" providerId="LiveId" clId="{07F0514E-6BCC-415D-9683-56DFA8EA56E5}" dt="2024-10-28T23:46:42.280" v="15330" actId="20577"/>
          <ac:spMkLst>
            <pc:docMk/>
            <pc:sldMk cId="3538961306" sldId="288"/>
            <ac:spMk id="2" creationId="{D74F7405-3F4A-40BE-ADED-285FFD8F3D68}"/>
          </ac:spMkLst>
        </pc:spChg>
      </pc:sldChg>
      <pc:sldChg chg="modSp mod modAnim">
        <pc:chgData name="sam sautu" userId="3529b747fd88003e" providerId="LiveId" clId="{07F0514E-6BCC-415D-9683-56DFA8EA56E5}" dt="2024-10-28T15:51:55.854" v="11426"/>
        <pc:sldMkLst>
          <pc:docMk/>
          <pc:sldMk cId="679408142" sldId="316"/>
        </pc:sldMkLst>
        <pc:spChg chg="mod">
          <ac:chgData name="sam sautu" userId="3529b747fd88003e" providerId="LiveId" clId="{07F0514E-6BCC-415D-9683-56DFA8EA56E5}" dt="2024-10-23T13:30:43.370" v="538" actId="20577"/>
          <ac:spMkLst>
            <pc:docMk/>
            <pc:sldMk cId="679408142" sldId="316"/>
            <ac:spMk id="2" creationId="{C2F3E1B2-D7EC-8126-A0F6-42E4DAC46309}"/>
          </ac:spMkLst>
        </pc:spChg>
        <pc:spChg chg="mod">
          <ac:chgData name="sam sautu" userId="3529b747fd88003e" providerId="LiveId" clId="{07F0514E-6BCC-415D-9683-56DFA8EA56E5}" dt="2024-10-28T15:47:14.581" v="11377" actId="20577"/>
          <ac:spMkLst>
            <pc:docMk/>
            <pc:sldMk cId="679408142" sldId="316"/>
            <ac:spMk id="3" creationId="{A5787C0D-DAFE-3DAB-3579-B7FF236204F8}"/>
          </ac:spMkLst>
        </pc:spChg>
      </pc:sldChg>
      <pc:sldChg chg="del">
        <pc:chgData name="sam sautu" userId="3529b747fd88003e" providerId="LiveId" clId="{07F0514E-6BCC-415D-9683-56DFA8EA56E5}" dt="2024-10-13T18:29:46.004" v="49" actId="47"/>
        <pc:sldMkLst>
          <pc:docMk/>
          <pc:sldMk cId="1097713824" sldId="317"/>
        </pc:sldMkLst>
      </pc:sldChg>
      <pc:sldChg chg="addSp delSp modSp new mod">
        <pc:chgData name="sam sautu" userId="3529b747fd88003e" providerId="LiveId" clId="{07F0514E-6BCC-415D-9683-56DFA8EA56E5}" dt="2024-10-28T20:21:26.388" v="14041" actId="478"/>
        <pc:sldMkLst>
          <pc:docMk/>
          <pc:sldMk cId="4250767861" sldId="317"/>
        </pc:sldMkLst>
        <pc:spChg chg="mod">
          <ac:chgData name="sam sautu" userId="3529b747fd88003e" providerId="LiveId" clId="{07F0514E-6BCC-415D-9683-56DFA8EA56E5}" dt="2024-10-25T14:16:47.240" v="6901" actId="255"/>
          <ac:spMkLst>
            <pc:docMk/>
            <pc:sldMk cId="4250767861" sldId="317"/>
            <ac:spMk id="2" creationId="{18B65CAD-D27F-30D7-C2E4-00117C67C6DE}"/>
          </ac:spMkLst>
        </pc:spChg>
        <pc:spChg chg="mod">
          <ac:chgData name="sam sautu" userId="3529b747fd88003e" providerId="LiveId" clId="{07F0514E-6BCC-415D-9683-56DFA8EA56E5}" dt="2024-10-25T14:15:12.529" v="6893" actId="1076"/>
          <ac:spMkLst>
            <pc:docMk/>
            <pc:sldMk cId="4250767861" sldId="317"/>
            <ac:spMk id="3" creationId="{1549C553-5CD1-FEF0-1021-194F68F29D0C}"/>
          </ac:spMkLst>
        </pc:spChg>
        <pc:spChg chg="add mod">
          <ac:chgData name="sam sautu" userId="3529b747fd88003e" providerId="LiveId" clId="{07F0514E-6BCC-415D-9683-56DFA8EA56E5}" dt="2024-10-23T13:55:09.843" v="1104" actId="1035"/>
          <ac:spMkLst>
            <pc:docMk/>
            <pc:sldMk cId="4250767861" sldId="317"/>
            <ac:spMk id="4" creationId="{91EF79A3-7534-D311-A1C0-791BEFBAF8AB}"/>
          </ac:spMkLst>
        </pc:spChg>
        <pc:spChg chg="add del mod">
          <ac:chgData name="sam sautu" userId="3529b747fd88003e" providerId="LiveId" clId="{07F0514E-6BCC-415D-9683-56DFA8EA56E5}" dt="2024-10-25T14:13:57.507" v="6880" actId="22"/>
          <ac:spMkLst>
            <pc:docMk/>
            <pc:sldMk cId="4250767861" sldId="317"/>
            <ac:spMk id="6" creationId="{D171EF20-D32A-C916-2DF5-D298A37F9DA2}"/>
          </ac:spMkLst>
        </pc:spChg>
        <pc:spChg chg="add mod">
          <ac:chgData name="sam sautu" userId="3529b747fd88003e" providerId="LiveId" clId="{07F0514E-6BCC-415D-9683-56DFA8EA56E5}" dt="2024-10-25T14:21:06.981" v="6908" actId="14100"/>
          <ac:spMkLst>
            <pc:docMk/>
            <pc:sldMk cId="4250767861" sldId="317"/>
            <ac:spMk id="7" creationId="{BF77E957-A2B6-351E-B847-490FA6A4017B}"/>
          </ac:spMkLst>
        </pc:spChg>
        <pc:spChg chg="add del mod">
          <ac:chgData name="sam sautu" userId="3529b747fd88003e" providerId="LiveId" clId="{07F0514E-6BCC-415D-9683-56DFA8EA56E5}" dt="2024-10-28T20:21:26.388" v="14041" actId="478"/>
          <ac:spMkLst>
            <pc:docMk/>
            <pc:sldMk cId="4250767861" sldId="317"/>
            <ac:spMk id="9" creationId="{188315EC-2308-85AB-A5E6-C5344731B1A0}"/>
          </ac:spMkLst>
        </pc:spChg>
        <pc:picChg chg="add mod">
          <ac:chgData name="sam sautu" userId="3529b747fd88003e" providerId="LiveId" clId="{07F0514E-6BCC-415D-9683-56DFA8EA56E5}" dt="2024-10-25T14:21:43.229" v="6915" actId="1076"/>
          <ac:picMkLst>
            <pc:docMk/>
            <pc:sldMk cId="4250767861" sldId="317"/>
            <ac:picMk id="8" creationId="{1C08906E-D5BC-964C-89C3-2FAD7CE06A71}"/>
          </ac:picMkLst>
        </pc:picChg>
        <pc:picChg chg="add mod">
          <ac:chgData name="sam sautu" userId="3529b747fd88003e" providerId="LiveId" clId="{07F0514E-6BCC-415D-9683-56DFA8EA56E5}" dt="2024-10-25T14:25:15.837" v="6933" actId="1038"/>
          <ac:picMkLst>
            <pc:docMk/>
            <pc:sldMk cId="4250767861" sldId="317"/>
            <ac:picMk id="13314" creationId="{DB692252-708C-83DD-FD37-76AED8F0CB7C}"/>
          </ac:picMkLst>
        </pc:picChg>
      </pc:sldChg>
      <pc:sldChg chg="del">
        <pc:chgData name="sam sautu" userId="3529b747fd88003e" providerId="LiveId" clId="{07F0514E-6BCC-415D-9683-56DFA8EA56E5}" dt="2024-10-13T18:29:46.004" v="49" actId="47"/>
        <pc:sldMkLst>
          <pc:docMk/>
          <pc:sldMk cId="506375677" sldId="318"/>
        </pc:sldMkLst>
      </pc:sldChg>
      <pc:sldChg chg="addSp modSp new mod ord modAnim modNotesTx">
        <pc:chgData name="sam sautu" userId="3529b747fd88003e" providerId="LiveId" clId="{07F0514E-6BCC-415D-9683-56DFA8EA56E5}" dt="2024-10-29T00:08:55.352" v="15334" actId="6549"/>
        <pc:sldMkLst>
          <pc:docMk/>
          <pc:sldMk cId="1772202185" sldId="318"/>
        </pc:sldMkLst>
        <pc:spChg chg="mod">
          <ac:chgData name="sam sautu" userId="3529b747fd88003e" providerId="LiveId" clId="{07F0514E-6BCC-415D-9683-56DFA8EA56E5}" dt="2024-10-29T00:08:55.352" v="15334" actId="6549"/>
          <ac:spMkLst>
            <pc:docMk/>
            <pc:sldMk cId="1772202185" sldId="318"/>
            <ac:spMk id="2" creationId="{E68BAA7A-420E-1F68-CEF0-237669E4BC1D}"/>
          </ac:spMkLst>
        </pc:spChg>
        <pc:spChg chg="mod">
          <ac:chgData name="sam sautu" userId="3529b747fd88003e" providerId="LiveId" clId="{07F0514E-6BCC-415D-9683-56DFA8EA56E5}" dt="2024-10-28T18:49:59.734" v="12714" actId="1076"/>
          <ac:spMkLst>
            <pc:docMk/>
            <pc:sldMk cId="1772202185" sldId="318"/>
            <ac:spMk id="3" creationId="{76C1C67C-2F05-28E8-1EB8-76B263E6A99B}"/>
          </ac:spMkLst>
        </pc:spChg>
        <pc:spChg chg="add mod">
          <ac:chgData name="sam sautu" userId="3529b747fd88003e" providerId="LiveId" clId="{07F0514E-6BCC-415D-9683-56DFA8EA56E5}" dt="2024-10-23T13:55:42.739" v="1112"/>
          <ac:spMkLst>
            <pc:docMk/>
            <pc:sldMk cId="1772202185" sldId="318"/>
            <ac:spMk id="4" creationId="{53770321-5A6F-F81A-D4B0-A7AAB9A420D1}"/>
          </ac:spMkLst>
        </pc:spChg>
        <pc:spChg chg="add mod">
          <ac:chgData name="sam sautu" userId="3529b747fd88003e" providerId="LiveId" clId="{07F0514E-6BCC-415D-9683-56DFA8EA56E5}" dt="2024-10-28T18:51:59.911" v="12829"/>
          <ac:spMkLst>
            <pc:docMk/>
            <pc:sldMk cId="1772202185" sldId="318"/>
            <ac:spMk id="5" creationId="{7247B257-A577-58AF-738C-855335FB945B}"/>
          </ac:spMkLst>
        </pc:spChg>
      </pc:sldChg>
      <pc:sldChg chg="addSp modSp new del mod ord">
        <pc:chgData name="sam sautu" userId="3529b747fd88003e" providerId="LiveId" clId="{07F0514E-6BCC-415D-9683-56DFA8EA56E5}" dt="2024-10-25T15:35:22.938" v="7162" actId="47"/>
        <pc:sldMkLst>
          <pc:docMk/>
          <pc:sldMk cId="3166348575" sldId="319"/>
        </pc:sldMkLst>
        <pc:spChg chg="mod">
          <ac:chgData name="sam sautu" userId="3529b747fd88003e" providerId="LiveId" clId="{07F0514E-6BCC-415D-9683-56DFA8EA56E5}" dt="2024-10-25T15:35:03.070" v="7120" actId="27636"/>
          <ac:spMkLst>
            <pc:docMk/>
            <pc:sldMk cId="3166348575" sldId="319"/>
            <ac:spMk id="2" creationId="{5E10E254-1347-B198-B5AF-7835CD7868C4}"/>
          </ac:spMkLst>
        </pc:spChg>
        <pc:spChg chg="mod">
          <ac:chgData name="sam sautu" userId="3529b747fd88003e" providerId="LiveId" clId="{07F0514E-6BCC-415D-9683-56DFA8EA56E5}" dt="2024-10-25T15:34:42.917" v="7118" actId="20577"/>
          <ac:spMkLst>
            <pc:docMk/>
            <pc:sldMk cId="3166348575" sldId="319"/>
            <ac:spMk id="3" creationId="{1060875A-08E5-7B90-E935-4F4AF70A922B}"/>
          </ac:spMkLst>
        </pc:spChg>
        <pc:spChg chg="add mod">
          <ac:chgData name="sam sautu" userId="3529b747fd88003e" providerId="LiveId" clId="{07F0514E-6BCC-415D-9683-56DFA8EA56E5}" dt="2024-10-23T13:55:43.981" v="1113"/>
          <ac:spMkLst>
            <pc:docMk/>
            <pc:sldMk cId="3166348575" sldId="319"/>
            <ac:spMk id="4" creationId="{2700D9BA-580B-27E9-2EE5-B5128E0E22E6}"/>
          </ac:spMkLst>
        </pc:spChg>
      </pc:sldChg>
      <pc:sldChg chg="addSp modSp new mod modAnim">
        <pc:chgData name="sam sautu" userId="3529b747fd88003e" providerId="LiveId" clId="{07F0514E-6BCC-415D-9683-56DFA8EA56E5}" dt="2024-10-28T20:05:45.372" v="13915"/>
        <pc:sldMkLst>
          <pc:docMk/>
          <pc:sldMk cId="4180399987" sldId="320"/>
        </pc:sldMkLst>
        <pc:spChg chg="mod">
          <ac:chgData name="sam sautu" userId="3529b747fd88003e" providerId="LiveId" clId="{07F0514E-6BCC-415D-9683-56DFA8EA56E5}" dt="2024-10-28T20:05:14.670" v="13908" actId="1076"/>
          <ac:spMkLst>
            <pc:docMk/>
            <pc:sldMk cId="4180399987" sldId="320"/>
            <ac:spMk id="2" creationId="{1D6325D8-FB33-0299-ED94-F189846B35BA}"/>
          </ac:spMkLst>
        </pc:spChg>
        <pc:spChg chg="mod">
          <ac:chgData name="sam sautu" userId="3529b747fd88003e" providerId="LiveId" clId="{07F0514E-6BCC-415D-9683-56DFA8EA56E5}" dt="2024-10-28T20:05:11.183" v="13907" actId="1076"/>
          <ac:spMkLst>
            <pc:docMk/>
            <pc:sldMk cId="4180399987" sldId="320"/>
            <ac:spMk id="3" creationId="{6A80D247-35AC-4A2C-4DAC-14FDB14824CC}"/>
          </ac:spMkLst>
        </pc:spChg>
        <pc:spChg chg="add mod">
          <ac:chgData name="sam sautu" userId="3529b747fd88003e" providerId="LiveId" clId="{07F0514E-6BCC-415D-9683-56DFA8EA56E5}" dt="2024-10-23T13:56:27.947" v="1124"/>
          <ac:spMkLst>
            <pc:docMk/>
            <pc:sldMk cId="4180399987" sldId="320"/>
            <ac:spMk id="4" creationId="{A7F56B34-E0F7-5AC2-66DA-DEE418D708BB}"/>
          </ac:spMkLst>
        </pc:spChg>
        <pc:picChg chg="add mod">
          <ac:chgData name="sam sautu" userId="3529b747fd88003e" providerId="LiveId" clId="{07F0514E-6BCC-415D-9683-56DFA8EA56E5}" dt="2024-10-28T20:05:22.314" v="13912" actId="1076"/>
          <ac:picMkLst>
            <pc:docMk/>
            <pc:sldMk cId="4180399987" sldId="320"/>
            <ac:picMk id="6" creationId="{44F8D996-1040-900A-0B4A-C24D211B3B52}"/>
          </ac:picMkLst>
        </pc:picChg>
        <pc:picChg chg="add mod">
          <ac:chgData name="sam sautu" userId="3529b747fd88003e" providerId="LiveId" clId="{07F0514E-6BCC-415D-9683-56DFA8EA56E5}" dt="2024-10-28T20:05:18.600" v="13910" actId="1076"/>
          <ac:picMkLst>
            <pc:docMk/>
            <pc:sldMk cId="4180399987" sldId="320"/>
            <ac:picMk id="20482" creationId="{2CC5098E-6BC0-6B88-EC3E-D383C40D3232}"/>
          </ac:picMkLst>
        </pc:picChg>
        <pc:picChg chg="add mod">
          <ac:chgData name="sam sautu" userId="3529b747fd88003e" providerId="LiveId" clId="{07F0514E-6BCC-415D-9683-56DFA8EA56E5}" dt="2024-10-28T20:05:20.106" v="13911" actId="1076"/>
          <ac:picMkLst>
            <pc:docMk/>
            <pc:sldMk cId="4180399987" sldId="320"/>
            <ac:picMk id="20484" creationId="{B28EDC19-EB73-709D-F1FC-294B41353BA4}"/>
          </ac:picMkLst>
        </pc:picChg>
      </pc:sldChg>
      <pc:sldChg chg="addSp modSp new mod ord modAnim">
        <pc:chgData name="sam sautu" userId="3529b747fd88003e" providerId="LiveId" clId="{07F0514E-6BCC-415D-9683-56DFA8EA56E5}" dt="2024-10-29T01:05:50.861" v="15348" actId="20577"/>
        <pc:sldMkLst>
          <pc:docMk/>
          <pc:sldMk cId="724283835" sldId="321"/>
        </pc:sldMkLst>
        <pc:spChg chg="mod">
          <ac:chgData name="sam sautu" userId="3529b747fd88003e" providerId="LiveId" clId="{07F0514E-6BCC-415D-9683-56DFA8EA56E5}" dt="2024-10-29T01:05:50.861" v="15348" actId="20577"/>
          <ac:spMkLst>
            <pc:docMk/>
            <pc:sldMk cId="724283835" sldId="321"/>
            <ac:spMk id="2" creationId="{A057C093-0FA8-C7A4-5CA8-74EF3B5701E7}"/>
          </ac:spMkLst>
        </pc:spChg>
        <pc:spChg chg="mod">
          <ac:chgData name="sam sautu" userId="3529b747fd88003e" providerId="LiveId" clId="{07F0514E-6BCC-415D-9683-56DFA8EA56E5}" dt="2024-10-23T13:26:20.056" v="426" actId="20577"/>
          <ac:spMkLst>
            <pc:docMk/>
            <pc:sldMk cId="724283835" sldId="321"/>
            <ac:spMk id="3" creationId="{E48475D6-7621-90BA-FA84-68057A65D18B}"/>
          </ac:spMkLst>
        </pc:spChg>
        <pc:spChg chg="add mod">
          <ac:chgData name="sam sautu" userId="3529b747fd88003e" providerId="LiveId" clId="{07F0514E-6BCC-415D-9683-56DFA8EA56E5}" dt="2024-10-23T13:56:29.629" v="1125"/>
          <ac:spMkLst>
            <pc:docMk/>
            <pc:sldMk cId="724283835" sldId="321"/>
            <ac:spMk id="4" creationId="{FF7C4443-2F85-E763-7A02-3F3EC5B6236C}"/>
          </ac:spMkLst>
        </pc:spChg>
        <pc:picChg chg="add mod">
          <ac:chgData name="sam sautu" userId="3529b747fd88003e" providerId="LiveId" clId="{07F0514E-6BCC-415D-9683-56DFA8EA56E5}" dt="2024-10-28T20:43:34.983" v="14368" actId="1076"/>
          <ac:picMkLst>
            <pc:docMk/>
            <pc:sldMk cId="724283835" sldId="321"/>
            <ac:picMk id="28674" creationId="{6890075B-4F96-8C1E-75F3-64FE35F24F41}"/>
          </ac:picMkLst>
        </pc:picChg>
        <pc:picChg chg="add mod">
          <ac:chgData name="sam sautu" userId="3529b747fd88003e" providerId="LiveId" clId="{07F0514E-6BCC-415D-9683-56DFA8EA56E5}" dt="2024-10-28T20:44:38.150" v="14375" actId="1076"/>
          <ac:picMkLst>
            <pc:docMk/>
            <pc:sldMk cId="724283835" sldId="321"/>
            <ac:picMk id="28676" creationId="{075961D2-6B0D-2453-2F13-D27CC927EF54}"/>
          </ac:picMkLst>
        </pc:picChg>
        <pc:picChg chg="add mod">
          <ac:chgData name="sam sautu" userId="3529b747fd88003e" providerId="LiveId" clId="{07F0514E-6BCC-415D-9683-56DFA8EA56E5}" dt="2024-10-28T20:44:41.967" v="14377" actId="1076"/>
          <ac:picMkLst>
            <pc:docMk/>
            <pc:sldMk cId="724283835" sldId="321"/>
            <ac:picMk id="28678" creationId="{DD6A4148-0646-DAF6-C2DD-1F4E09E16969}"/>
          </ac:picMkLst>
        </pc:picChg>
      </pc:sldChg>
      <pc:sldChg chg="addSp delSp modSp new mod ord modAnim">
        <pc:chgData name="sam sautu" userId="3529b747fd88003e" providerId="LiveId" clId="{07F0514E-6BCC-415D-9683-56DFA8EA56E5}" dt="2024-10-28T20:04:26.309" v="13901" actId="404"/>
        <pc:sldMkLst>
          <pc:docMk/>
          <pc:sldMk cId="1064933511" sldId="322"/>
        </pc:sldMkLst>
        <pc:spChg chg="del mod">
          <ac:chgData name="sam sautu" userId="3529b747fd88003e" providerId="LiveId" clId="{07F0514E-6BCC-415D-9683-56DFA8EA56E5}" dt="2024-10-27T22:01:57.069" v="10067" actId="478"/>
          <ac:spMkLst>
            <pc:docMk/>
            <pc:sldMk cId="1064933511" sldId="322"/>
            <ac:spMk id="2" creationId="{BB2D4856-2080-8044-CBF2-4E461421E666}"/>
          </ac:spMkLst>
        </pc:spChg>
        <pc:spChg chg="add del mod">
          <ac:chgData name="sam sautu" userId="3529b747fd88003e" providerId="LiveId" clId="{07F0514E-6BCC-415D-9683-56DFA8EA56E5}" dt="2024-10-27T22:02:01.731" v="10069" actId="478"/>
          <ac:spMkLst>
            <pc:docMk/>
            <pc:sldMk cId="1064933511" sldId="322"/>
            <ac:spMk id="3" creationId="{701D4AF8-31A6-A457-1E79-2C38283C90F9}"/>
          </ac:spMkLst>
        </pc:spChg>
        <pc:spChg chg="add mod">
          <ac:chgData name="sam sautu" userId="3529b747fd88003e" providerId="LiveId" clId="{07F0514E-6BCC-415D-9683-56DFA8EA56E5}" dt="2024-10-23T13:56:24.819" v="1123"/>
          <ac:spMkLst>
            <pc:docMk/>
            <pc:sldMk cId="1064933511" sldId="322"/>
            <ac:spMk id="4" creationId="{A520E54F-2F4C-98B6-C9A8-72EC283777B5}"/>
          </ac:spMkLst>
        </pc:spChg>
        <pc:spChg chg="add del mod">
          <ac:chgData name="sam sautu" userId="3529b747fd88003e" providerId="LiveId" clId="{07F0514E-6BCC-415D-9683-56DFA8EA56E5}" dt="2024-10-27T22:02:04.244" v="10070" actId="478"/>
          <ac:spMkLst>
            <pc:docMk/>
            <pc:sldMk cId="1064933511" sldId="322"/>
            <ac:spMk id="6" creationId="{12BD35B9-3AAA-E07D-9EDC-A3C7B9DEFA3A}"/>
          </ac:spMkLst>
        </pc:spChg>
        <pc:spChg chg="add del mod">
          <ac:chgData name="sam sautu" userId="3529b747fd88003e" providerId="LiveId" clId="{07F0514E-6BCC-415D-9683-56DFA8EA56E5}" dt="2024-10-27T22:02:01.731" v="10069" actId="478"/>
          <ac:spMkLst>
            <pc:docMk/>
            <pc:sldMk cId="1064933511" sldId="322"/>
            <ac:spMk id="8" creationId="{565A2080-92E8-A979-C2E8-468EC02C19B8}"/>
          </ac:spMkLst>
        </pc:spChg>
        <pc:spChg chg="add">
          <ac:chgData name="sam sautu" userId="3529b747fd88003e" providerId="LiveId" clId="{07F0514E-6BCC-415D-9683-56DFA8EA56E5}" dt="2024-10-27T22:06:22.582" v="10084"/>
          <ac:spMkLst>
            <pc:docMk/>
            <pc:sldMk cId="1064933511" sldId="322"/>
            <ac:spMk id="11" creationId="{CE9325B5-31F7-07A6-459B-6E65DED2F77F}"/>
          </ac:spMkLst>
        </pc:spChg>
        <pc:spChg chg="add del mod">
          <ac:chgData name="sam sautu" userId="3529b747fd88003e" providerId="LiveId" clId="{07F0514E-6BCC-415D-9683-56DFA8EA56E5}" dt="2024-10-27T22:06:27.031" v="10086" actId="478"/>
          <ac:spMkLst>
            <pc:docMk/>
            <pc:sldMk cId="1064933511" sldId="322"/>
            <ac:spMk id="12" creationId="{8FA10898-899F-0B47-4D3F-34D6A41D0992}"/>
          </ac:spMkLst>
        </pc:spChg>
        <pc:spChg chg="add mod">
          <ac:chgData name="sam sautu" userId="3529b747fd88003e" providerId="LiveId" clId="{07F0514E-6BCC-415D-9683-56DFA8EA56E5}" dt="2024-10-28T20:04:26.309" v="13901" actId="404"/>
          <ac:spMkLst>
            <pc:docMk/>
            <pc:sldMk cId="1064933511" sldId="322"/>
            <ac:spMk id="13" creationId="{4CAEB55B-A8A8-730F-26B6-36079411DFB0}"/>
          </ac:spMkLst>
        </pc:spChg>
        <pc:picChg chg="add mod modCrop">
          <ac:chgData name="sam sautu" userId="3529b747fd88003e" providerId="LiveId" clId="{07F0514E-6BCC-415D-9683-56DFA8EA56E5}" dt="2024-10-28T19:43:25.234" v="13398" actId="1076"/>
          <ac:picMkLst>
            <pc:docMk/>
            <pc:sldMk cId="1064933511" sldId="322"/>
            <ac:picMk id="10" creationId="{AC388D6A-E8ED-FF38-8B5B-20BE95988C54}"/>
          </ac:picMkLst>
        </pc:picChg>
        <pc:picChg chg="add mod">
          <ac:chgData name="sam sautu" userId="3529b747fd88003e" providerId="LiveId" clId="{07F0514E-6BCC-415D-9683-56DFA8EA56E5}" dt="2024-10-27T22:07:34.445" v="10095" actId="1076"/>
          <ac:picMkLst>
            <pc:docMk/>
            <pc:sldMk cId="1064933511" sldId="322"/>
            <ac:picMk id="19458" creationId="{552CDAA6-1691-E971-3BD6-87B8EE82417F}"/>
          </ac:picMkLst>
        </pc:picChg>
        <pc:picChg chg="add mod">
          <ac:chgData name="sam sautu" userId="3529b747fd88003e" providerId="LiveId" clId="{07F0514E-6BCC-415D-9683-56DFA8EA56E5}" dt="2024-10-27T22:07:32.552" v="10094" actId="1076"/>
          <ac:picMkLst>
            <pc:docMk/>
            <pc:sldMk cId="1064933511" sldId="322"/>
            <ac:picMk id="19460" creationId="{67C9E465-1843-9181-74BC-0ABEBB1DBA56}"/>
          </ac:picMkLst>
        </pc:picChg>
        <pc:picChg chg="add mod">
          <ac:chgData name="sam sautu" userId="3529b747fd88003e" providerId="LiveId" clId="{07F0514E-6BCC-415D-9683-56DFA8EA56E5}" dt="2024-10-28T19:43:33.102" v="13402" actId="1076"/>
          <ac:picMkLst>
            <pc:docMk/>
            <pc:sldMk cId="1064933511" sldId="322"/>
            <ac:picMk id="19466" creationId="{8B94C575-A887-DB59-CA11-4EA30FB65607}"/>
          </ac:picMkLst>
        </pc:picChg>
      </pc:sldChg>
      <pc:sldChg chg="addSp delSp modSp new mod modAnim">
        <pc:chgData name="sam sautu" userId="3529b747fd88003e" providerId="LiveId" clId="{07F0514E-6BCC-415D-9683-56DFA8EA56E5}" dt="2024-10-23T19:48:26.721" v="4157"/>
        <pc:sldMkLst>
          <pc:docMk/>
          <pc:sldMk cId="996629011" sldId="323"/>
        </pc:sldMkLst>
        <pc:spChg chg="mod">
          <ac:chgData name="sam sautu" userId="3529b747fd88003e" providerId="LiveId" clId="{07F0514E-6BCC-415D-9683-56DFA8EA56E5}" dt="2024-10-23T19:33:23.042" v="3989" actId="20577"/>
          <ac:spMkLst>
            <pc:docMk/>
            <pc:sldMk cId="996629011" sldId="323"/>
            <ac:spMk id="2" creationId="{41B1AAB2-16EE-8F3C-DEBF-F0C343A7B469}"/>
          </ac:spMkLst>
        </pc:spChg>
        <pc:spChg chg="mod">
          <ac:chgData name="sam sautu" userId="3529b747fd88003e" providerId="LiveId" clId="{07F0514E-6BCC-415D-9683-56DFA8EA56E5}" dt="2024-10-23T13:27:05.817" v="452" actId="20577"/>
          <ac:spMkLst>
            <pc:docMk/>
            <pc:sldMk cId="996629011" sldId="323"/>
            <ac:spMk id="3" creationId="{049BDA89-DDF4-343B-AFFB-1AC98975CFE6}"/>
          </ac:spMkLst>
        </pc:spChg>
        <pc:spChg chg="add mod">
          <ac:chgData name="sam sautu" userId="3529b747fd88003e" providerId="LiveId" clId="{07F0514E-6BCC-415D-9683-56DFA8EA56E5}" dt="2024-10-23T13:56:52.313" v="1152"/>
          <ac:spMkLst>
            <pc:docMk/>
            <pc:sldMk cId="996629011" sldId="323"/>
            <ac:spMk id="4" creationId="{D671D782-17BD-2AAB-6ADF-23B99FFF5F6A}"/>
          </ac:spMkLst>
        </pc:spChg>
        <pc:spChg chg="add del">
          <ac:chgData name="sam sautu" userId="3529b747fd88003e" providerId="LiveId" clId="{07F0514E-6BCC-415D-9683-56DFA8EA56E5}" dt="2024-10-23T19:47:25.474" v="4150" actId="478"/>
          <ac:spMkLst>
            <pc:docMk/>
            <pc:sldMk cId="996629011" sldId="323"/>
            <ac:spMk id="5" creationId="{6B63B759-AAD1-0206-A254-79119E6010C8}"/>
          </ac:spMkLst>
        </pc:spChg>
        <pc:picChg chg="add mod">
          <ac:chgData name="sam sautu" userId="3529b747fd88003e" providerId="LiveId" clId="{07F0514E-6BCC-415D-9683-56DFA8EA56E5}" dt="2024-10-23T19:48:24.570" v="4156" actId="1076"/>
          <ac:picMkLst>
            <pc:docMk/>
            <pc:sldMk cId="996629011" sldId="323"/>
            <ac:picMk id="7" creationId="{CD95E06E-F255-3807-5FEC-06924D1CB657}"/>
          </ac:picMkLst>
        </pc:picChg>
      </pc:sldChg>
      <pc:sldChg chg="addSp modSp new mod">
        <pc:chgData name="sam sautu" userId="3529b747fd88003e" providerId="LiveId" clId="{07F0514E-6BCC-415D-9683-56DFA8EA56E5}" dt="2024-10-28T23:21:20.763" v="14958" actId="27636"/>
        <pc:sldMkLst>
          <pc:docMk/>
          <pc:sldMk cId="959224314" sldId="324"/>
        </pc:sldMkLst>
        <pc:spChg chg="mod">
          <ac:chgData name="sam sautu" userId="3529b747fd88003e" providerId="LiveId" clId="{07F0514E-6BCC-415D-9683-56DFA8EA56E5}" dt="2024-10-28T23:21:20.763" v="14958" actId="27636"/>
          <ac:spMkLst>
            <pc:docMk/>
            <pc:sldMk cId="959224314" sldId="324"/>
            <ac:spMk id="2" creationId="{3F91D166-9F4B-BE41-35BE-10E2C8DEF10F}"/>
          </ac:spMkLst>
        </pc:spChg>
        <pc:spChg chg="mod">
          <ac:chgData name="sam sautu" userId="3529b747fd88003e" providerId="LiveId" clId="{07F0514E-6BCC-415D-9683-56DFA8EA56E5}" dt="2024-10-28T22:12:45.915" v="14864" actId="20577"/>
          <ac:spMkLst>
            <pc:docMk/>
            <pc:sldMk cId="959224314" sldId="324"/>
            <ac:spMk id="3" creationId="{E006ABC8-E483-28B7-6D87-3B4835C30C1A}"/>
          </ac:spMkLst>
        </pc:spChg>
        <pc:spChg chg="add mod">
          <ac:chgData name="sam sautu" userId="3529b747fd88003e" providerId="LiveId" clId="{07F0514E-6BCC-415D-9683-56DFA8EA56E5}" dt="2024-10-23T13:57:08.281" v="1167" actId="14100"/>
          <ac:spMkLst>
            <pc:docMk/>
            <pc:sldMk cId="959224314" sldId="324"/>
            <ac:spMk id="4" creationId="{06FB3BDB-F110-6178-2184-82D2DBC3397B}"/>
          </ac:spMkLst>
        </pc:spChg>
      </pc:sldChg>
      <pc:sldChg chg="addSp modSp new mod modAnim">
        <pc:chgData name="sam sautu" userId="3529b747fd88003e" providerId="LiveId" clId="{07F0514E-6BCC-415D-9683-56DFA8EA56E5}" dt="2024-10-28T15:51:35.545" v="11420"/>
        <pc:sldMkLst>
          <pc:docMk/>
          <pc:sldMk cId="3584182109" sldId="325"/>
        </pc:sldMkLst>
        <pc:spChg chg="mod">
          <ac:chgData name="sam sautu" userId="3529b747fd88003e" providerId="LiveId" clId="{07F0514E-6BCC-415D-9683-56DFA8EA56E5}" dt="2024-10-28T15:50:29.432" v="11397" actId="113"/>
          <ac:spMkLst>
            <pc:docMk/>
            <pc:sldMk cId="3584182109" sldId="325"/>
            <ac:spMk id="2" creationId="{153D2523-05AC-5B4C-6A38-53202349C21C}"/>
          </ac:spMkLst>
        </pc:spChg>
        <pc:spChg chg="mod">
          <ac:chgData name="sam sautu" userId="3529b747fd88003e" providerId="LiveId" clId="{07F0514E-6BCC-415D-9683-56DFA8EA56E5}" dt="2024-10-23T13:46:50.822" v="883" actId="20577"/>
          <ac:spMkLst>
            <pc:docMk/>
            <pc:sldMk cId="3584182109" sldId="325"/>
            <ac:spMk id="3" creationId="{CEC760B3-C716-519C-D6E2-5A468FF9FE29}"/>
          </ac:spMkLst>
        </pc:spChg>
        <pc:spChg chg="add mod">
          <ac:chgData name="sam sautu" userId="3529b747fd88003e" providerId="LiveId" clId="{07F0514E-6BCC-415D-9683-56DFA8EA56E5}" dt="2024-10-28T15:50:55.691" v="11416" actId="1036"/>
          <ac:spMkLst>
            <pc:docMk/>
            <pc:sldMk cId="3584182109" sldId="325"/>
            <ac:spMk id="4" creationId="{96A6A0FD-B47F-15A4-C920-6F9551D2EDAA}"/>
          </ac:spMkLst>
        </pc:spChg>
      </pc:sldChg>
      <pc:sldChg chg="addSp modSp new add del mod ord modNotesTx">
        <pc:chgData name="sam sautu" userId="3529b747fd88003e" providerId="LiveId" clId="{07F0514E-6BCC-415D-9683-56DFA8EA56E5}" dt="2024-10-25T14:45:08.114" v="6936" actId="47"/>
        <pc:sldMkLst>
          <pc:docMk/>
          <pc:sldMk cId="2856988852" sldId="326"/>
        </pc:sldMkLst>
        <pc:spChg chg="mod">
          <ac:chgData name="sam sautu" userId="3529b747fd88003e" providerId="LiveId" clId="{07F0514E-6BCC-415D-9683-56DFA8EA56E5}" dt="2024-10-23T14:10:54.433" v="1273" actId="20577"/>
          <ac:spMkLst>
            <pc:docMk/>
            <pc:sldMk cId="2856988852" sldId="326"/>
            <ac:spMk id="2" creationId="{8439C1D8-126E-C0AC-7781-E6AF4B5F1DA0}"/>
          </ac:spMkLst>
        </pc:spChg>
        <pc:spChg chg="add mod">
          <ac:chgData name="sam sautu" userId="3529b747fd88003e" providerId="LiveId" clId="{07F0514E-6BCC-415D-9683-56DFA8EA56E5}" dt="2024-10-23T13:55:41.448" v="1111"/>
          <ac:spMkLst>
            <pc:docMk/>
            <pc:sldMk cId="2856988852" sldId="326"/>
            <ac:spMk id="4" creationId="{6D3A1328-3B18-5CDB-2F53-2E1D66BA97E7}"/>
          </ac:spMkLst>
        </pc:spChg>
      </pc:sldChg>
      <pc:sldChg chg="modSp new del mod">
        <pc:chgData name="sam sautu" userId="3529b747fd88003e" providerId="LiveId" clId="{07F0514E-6BCC-415D-9683-56DFA8EA56E5}" dt="2024-10-13T18:46:10.765" v="151" actId="47"/>
        <pc:sldMkLst>
          <pc:docMk/>
          <pc:sldMk cId="2331224477" sldId="327"/>
        </pc:sldMkLst>
        <pc:spChg chg="mod">
          <ac:chgData name="sam sautu" userId="3529b747fd88003e" providerId="LiveId" clId="{07F0514E-6BCC-415D-9683-56DFA8EA56E5}" dt="2024-10-13T18:46:06.881" v="149" actId="21"/>
          <ac:spMkLst>
            <pc:docMk/>
            <pc:sldMk cId="2331224477" sldId="327"/>
            <ac:spMk id="2" creationId="{5C2A692B-787E-7526-B829-9595B631AFFD}"/>
          </ac:spMkLst>
        </pc:spChg>
      </pc:sldChg>
      <pc:sldChg chg="modSp add del mod setBg">
        <pc:chgData name="sam sautu" userId="3529b747fd88003e" providerId="LiveId" clId="{07F0514E-6BCC-415D-9683-56DFA8EA56E5}" dt="2024-10-23T13:28:36.010" v="514" actId="47"/>
        <pc:sldMkLst>
          <pc:docMk/>
          <pc:sldMk cId="1046032283" sldId="328"/>
        </pc:sldMkLst>
        <pc:spChg chg="mod">
          <ac:chgData name="sam sautu" userId="3529b747fd88003e" providerId="LiveId" clId="{07F0514E-6BCC-415D-9683-56DFA8EA56E5}" dt="2024-10-23T13:28:25.035" v="511" actId="21"/>
          <ac:spMkLst>
            <pc:docMk/>
            <pc:sldMk cId="1046032283" sldId="328"/>
            <ac:spMk id="2" creationId="{F19C5959-B7ED-95B6-890D-23F962C9D7BF}"/>
          </ac:spMkLst>
        </pc:spChg>
      </pc:sldChg>
      <pc:sldChg chg="add del setBg">
        <pc:chgData name="sam sautu" userId="3529b747fd88003e" providerId="LiveId" clId="{07F0514E-6BCC-415D-9683-56DFA8EA56E5}" dt="2024-10-13T18:46:04.146" v="148" actId="47"/>
        <pc:sldMkLst>
          <pc:docMk/>
          <pc:sldMk cId="2203846602" sldId="329"/>
        </pc:sldMkLst>
      </pc:sldChg>
      <pc:sldChg chg="addSp delSp modSp new mod ord modNotesTx">
        <pc:chgData name="sam sautu" userId="3529b747fd88003e" providerId="LiveId" clId="{07F0514E-6BCC-415D-9683-56DFA8EA56E5}" dt="2024-10-28T19:34:24.817" v="13384" actId="20577"/>
        <pc:sldMkLst>
          <pc:docMk/>
          <pc:sldMk cId="2919446889" sldId="329"/>
        </pc:sldMkLst>
        <pc:spChg chg="del mod">
          <ac:chgData name="sam sautu" userId="3529b747fd88003e" providerId="LiveId" clId="{07F0514E-6BCC-415D-9683-56DFA8EA56E5}" dt="2024-10-27T21:56:05.367" v="10015" actId="478"/>
          <ac:spMkLst>
            <pc:docMk/>
            <pc:sldMk cId="2919446889" sldId="329"/>
            <ac:spMk id="2" creationId="{13114243-A047-3673-CD03-F0AF11060D51}"/>
          </ac:spMkLst>
        </pc:spChg>
        <pc:spChg chg="mod">
          <ac:chgData name="sam sautu" userId="3529b747fd88003e" providerId="LiveId" clId="{07F0514E-6BCC-415D-9683-56DFA8EA56E5}" dt="2024-10-27T21:55:27.647" v="10003" actId="20577"/>
          <ac:spMkLst>
            <pc:docMk/>
            <pc:sldMk cId="2919446889" sldId="329"/>
            <ac:spMk id="3" creationId="{7C83839A-A79B-518D-4FDE-B5CD3F4BFF71}"/>
          </ac:spMkLst>
        </pc:spChg>
        <pc:spChg chg="add mod">
          <ac:chgData name="sam sautu" userId="3529b747fd88003e" providerId="LiveId" clId="{07F0514E-6BCC-415D-9683-56DFA8EA56E5}" dt="2024-10-23T13:56:18.760" v="1122" actId="20577"/>
          <ac:spMkLst>
            <pc:docMk/>
            <pc:sldMk cId="2919446889" sldId="329"/>
            <ac:spMk id="4" creationId="{39641701-60B5-BD06-DA83-D2D42E9B6F41}"/>
          </ac:spMkLst>
        </pc:spChg>
        <pc:spChg chg="add mod">
          <ac:chgData name="sam sautu" userId="3529b747fd88003e" providerId="LiveId" clId="{07F0514E-6BCC-415D-9683-56DFA8EA56E5}" dt="2024-10-27T21:56:02.368" v="10014" actId="1076"/>
          <ac:spMkLst>
            <pc:docMk/>
            <pc:sldMk cId="2919446889" sldId="329"/>
            <ac:spMk id="5" creationId="{253664FA-4F6F-E3F2-C330-20A65E832991}"/>
          </ac:spMkLst>
        </pc:spChg>
        <pc:spChg chg="add del mod">
          <ac:chgData name="sam sautu" userId="3529b747fd88003e" providerId="LiveId" clId="{07F0514E-6BCC-415D-9683-56DFA8EA56E5}" dt="2024-10-27T21:56:35.980" v="10018"/>
          <ac:spMkLst>
            <pc:docMk/>
            <pc:sldMk cId="2919446889" sldId="329"/>
            <ac:spMk id="6" creationId="{54ABE3F6-EFC0-E9A6-9A70-6EB449CDD065}"/>
          </ac:spMkLst>
        </pc:spChg>
        <pc:spChg chg="add del mod">
          <ac:chgData name="sam sautu" userId="3529b747fd88003e" providerId="LiveId" clId="{07F0514E-6BCC-415D-9683-56DFA8EA56E5}" dt="2024-10-28T19:30:37.366" v="13234" actId="478"/>
          <ac:spMkLst>
            <pc:docMk/>
            <pc:sldMk cId="2919446889" sldId="329"/>
            <ac:spMk id="7" creationId="{DBEA1A77-041A-C1B0-BE29-C7CDCDAD5BD7}"/>
          </ac:spMkLst>
        </pc:spChg>
        <pc:spChg chg="add del mod">
          <ac:chgData name="sam sautu" userId="3529b747fd88003e" providerId="LiveId" clId="{07F0514E-6BCC-415D-9683-56DFA8EA56E5}" dt="2024-10-28T19:30:37.366" v="13234" actId="478"/>
          <ac:spMkLst>
            <pc:docMk/>
            <pc:sldMk cId="2919446889" sldId="329"/>
            <ac:spMk id="8" creationId="{56E69A25-6D55-89D7-A392-683EDF00B5C5}"/>
          </ac:spMkLst>
        </pc:spChg>
        <pc:spChg chg="add del mod">
          <ac:chgData name="sam sautu" userId="3529b747fd88003e" providerId="LiveId" clId="{07F0514E-6BCC-415D-9683-56DFA8EA56E5}" dt="2024-10-28T19:30:37.366" v="13234" actId="478"/>
          <ac:spMkLst>
            <pc:docMk/>
            <pc:sldMk cId="2919446889" sldId="329"/>
            <ac:spMk id="9" creationId="{A34FA832-ECA5-3724-53D8-06493A92A11B}"/>
          </ac:spMkLst>
        </pc:spChg>
        <pc:picChg chg="add mod">
          <ac:chgData name="sam sautu" userId="3529b747fd88003e" providerId="LiveId" clId="{07F0514E-6BCC-415D-9683-56DFA8EA56E5}" dt="2024-10-27T22:32:58.377" v="10146" actId="1076"/>
          <ac:picMkLst>
            <pc:docMk/>
            <pc:sldMk cId="2919446889" sldId="329"/>
            <ac:picMk id="18434" creationId="{6128027A-3FA6-999D-1581-6C29CD23DEBC}"/>
          </ac:picMkLst>
        </pc:picChg>
      </pc:sldChg>
      <pc:sldChg chg="addSp delSp modSp new mod modAnim modNotesTx">
        <pc:chgData name="sam sautu" userId="3529b747fd88003e" providerId="LiveId" clId="{07F0514E-6BCC-415D-9683-56DFA8EA56E5}" dt="2024-10-28T23:26:43.683" v="15324" actId="20577"/>
        <pc:sldMkLst>
          <pc:docMk/>
          <pc:sldMk cId="529668657" sldId="330"/>
        </pc:sldMkLst>
        <pc:spChg chg="mod">
          <ac:chgData name="sam sautu" userId="3529b747fd88003e" providerId="LiveId" clId="{07F0514E-6BCC-415D-9683-56DFA8EA56E5}" dt="2024-10-28T21:21:01.930" v="14797" actId="20577"/>
          <ac:spMkLst>
            <pc:docMk/>
            <pc:sldMk cId="529668657" sldId="330"/>
            <ac:spMk id="2" creationId="{3DD08BE3-BCA3-494F-4EB9-A87CB1D3CF01}"/>
          </ac:spMkLst>
        </pc:spChg>
        <pc:spChg chg="mod">
          <ac:chgData name="sam sautu" userId="3529b747fd88003e" providerId="LiveId" clId="{07F0514E-6BCC-415D-9683-56DFA8EA56E5}" dt="2024-10-23T13:26:58.505" v="444" actId="20577"/>
          <ac:spMkLst>
            <pc:docMk/>
            <pc:sldMk cId="529668657" sldId="330"/>
            <ac:spMk id="3" creationId="{A2F15BF8-0468-1EBD-399A-8B3ED038CB9C}"/>
          </ac:spMkLst>
        </pc:spChg>
        <pc:spChg chg="add mod">
          <ac:chgData name="sam sautu" userId="3529b747fd88003e" providerId="LiveId" clId="{07F0514E-6BCC-415D-9683-56DFA8EA56E5}" dt="2024-10-23T13:56:47.738" v="1151" actId="1037"/>
          <ac:spMkLst>
            <pc:docMk/>
            <pc:sldMk cId="529668657" sldId="330"/>
            <ac:spMk id="4" creationId="{D801E4FD-0E52-8317-60DF-62F9AC2BEB25}"/>
          </ac:spMkLst>
        </pc:spChg>
        <pc:spChg chg="add del">
          <ac:chgData name="sam sautu" userId="3529b747fd88003e" providerId="LiveId" clId="{07F0514E-6BCC-415D-9683-56DFA8EA56E5}" dt="2024-10-23T19:18:19.519" v="3789" actId="478"/>
          <ac:spMkLst>
            <pc:docMk/>
            <pc:sldMk cId="529668657" sldId="330"/>
            <ac:spMk id="5" creationId="{CBFE7AF3-8CB5-A10C-FC20-781AE1B144BA}"/>
          </ac:spMkLst>
        </pc:spChg>
        <pc:spChg chg="add del">
          <ac:chgData name="sam sautu" userId="3529b747fd88003e" providerId="LiveId" clId="{07F0514E-6BCC-415D-9683-56DFA8EA56E5}" dt="2024-10-23T19:18:24.391" v="3791" actId="478"/>
          <ac:spMkLst>
            <pc:docMk/>
            <pc:sldMk cId="529668657" sldId="330"/>
            <ac:spMk id="6" creationId="{91FC8C94-8B6E-50D5-BFC3-37169BA5F7A2}"/>
          </ac:spMkLst>
        </pc:spChg>
        <pc:spChg chg="add del">
          <ac:chgData name="sam sautu" userId="3529b747fd88003e" providerId="LiveId" clId="{07F0514E-6BCC-415D-9683-56DFA8EA56E5}" dt="2024-10-23T19:22:06.558" v="3838" actId="478"/>
          <ac:spMkLst>
            <pc:docMk/>
            <pc:sldMk cId="529668657" sldId="330"/>
            <ac:spMk id="9" creationId="{8BD17F2E-EF20-0110-F811-D9DFE47CA6A4}"/>
          </ac:spMkLst>
        </pc:spChg>
        <pc:spChg chg="add mod">
          <ac:chgData name="sam sautu" userId="3529b747fd88003e" providerId="LiveId" clId="{07F0514E-6BCC-415D-9683-56DFA8EA56E5}" dt="2024-10-23T19:31:31.822" v="3920" actId="1076"/>
          <ac:spMkLst>
            <pc:docMk/>
            <pc:sldMk cId="529668657" sldId="330"/>
            <ac:spMk id="14" creationId="{225E54EE-7C14-BBEE-1CBD-55BDEA9E8033}"/>
          </ac:spMkLst>
        </pc:spChg>
        <pc:spChg chg="add mod">
          <ac:chgData name="sam sautu" userId="3529b747fd88003e" providerId="LiveId" clId="{07F0514E-6BCC-415D-9683-56DFA8EA56E5}" dt="2024-10-28T23:26:43.683" v="15324" actId="20577"/>
          <ac:spMkLst>
            <pc:docMk/>
            <pc:sldMk cId="529668657" sldId="330"/>
            <ac:spMk id="15" creationId="{29A9C035-6411-722E-8A6B-F39A3D832A40}"/>
          </ac:spMkLst>
        </pc:spChg>
        <pc:picChg chg="add del mod modCrop">
          <ac:chgData name="sam sautu" userId="3529b747fd88003e" providerId="LiveId" clId="{07F0514E-6BCC-415D-9683-56DFA8EA56E5}" dt="2024-10-28T21:21:00.511" v="14796" actId="1076"/>
          <ac:picMkLst>
            <pc:docMk/>
            <pc:sldMk cId="529668657" sldId="330"/>
            <ac:picMk id="8" creationId="{5D062871-FE15-A004-FA99-F38200D3CD6C}"/>
          </ac:picMkLst>
        </pc:picChg>
        <pc:picChg chg="add mod modCrop">
          <ac:chgData name="sam sautu" userId="3529b747fd88003e" providerId="LiveId" clId="{07F0514E-6BCC-415D-9683-56DFA8EA56E5}" dt="2024-10-23T19:22:51.657" v="3845" actId="1076"/>
          <ac:picMkLst>
            <pc:docMk/>
            <pc:sldMk cId="529668657" sldId="330"/>
            <ac:picMk id="11" creationId="{78594242-8259-B0A4-84B7-0CB21F0FF0DB}"/>
          </ac:picMkLst>
        </pc:picChg>
        <pc:picChg chg="add mod">
          <ac:chgData name="sam sautu" userId="3529b747fd88003e" providerId="LiveId" clId="{07F0514E-6BCC-415D-9683-56DFA8EA56E5}" dt="2024-10-23T19:25:47.287" v="3852" actId="962"/>
          <ac:picMkLst>
            <pc:docMk/>
            <pc:sldMk cId="529668657" sldId="330"/>
            <ac:picMk id="13" creationId="{B0F98AF3-1B04-6E1B-C521-3BA62799A874}"/>
          </ac:picMkLst>
        </pc:picChg>
        <pc:picChg chg="add mod">
          <ac:chgData name="sam sautu" userId="3529b747fd88003e" providerId="LiveId" clId="{07F0514E-6BCC-415D-9683-56DFA8EA56E5}" dt="2024-10-23T19:25:55.769" v="3854" actId="1076"/>
          <ac:picMkLst>
            <pc:docMk/>
            <pc:sldMk cId="529668657" sldId="330"/>
            <ac:picMk id="1032" creationId="{CE89A300-BDB0-31C3-873F-25AB9BFA7724}"/>
          </ac:picMkLst>
        </pc:picChg>
      </pc:sldChg>
      <pc:sldChg chg="addSp modSp new mod">
        <pc:chgData name="sam sautu" userId="3529b747fd88003e" providerId="LiveId" clId="{07F0514E-6BCC-415D-9683-56DFA8EA56E5}" dt="2024-10-28T22:13:25.573" v="14887" actId="20577"/>
        <pc:sldMkLst>
          <pc:docMk/>
          <pc:sldMk cId="4197357482" sldId="331"/>
        </pc:sldMkLst>
        <pc:spChg chg="mod">
          <ac:chgData name="sam sautu" userId="3529b747fd88003e" providerId="LiveId" clId="{07F0514E-6BCC-415D-9683-56DFA8EA56E5}" dt="2024-10-28T22:13:22.615" v="14886" actId="113"/>
          <ac:spMkLst>
            <pc:docMk/>
            <pc:sldMk cId="4197357482" sldId="331"/>
            <ac:spMk id="2" creationId="{79D1C331-19F2-7F62-FDA1-1B135E6FBBBB}"/>
          </ac:spMkLst>
        </pc:spChg>
        <pc:spChg chg="mod">
          <ac:chgData name="sam sautu" userId="3529b747fd88003e" providerId="LiveId" clId="{07F0514E-6BCC-415D-9683-56DFA8EA56E5}" dt="2024-10-28T22:13:25.573" v="14887" actId="20577"/>
          <ac:spMkLst>
            <pc:docMk/>
            <pc:sldMk cId="4197357482" sldId="331"/>
            <ac:spMk id="3" creationId="{0798F4D9-7C96-50DA-939B-D98D2F0637F0}"/>
          </ac:spMkLst>
        </pc:spChg>
        <pc:spChg chg="add mod">
          <ac:chgData name="sam sautu" userId="3529b747fd88003e" providerId="LiveId" clId="{07F0514E-6BCC-415D-9683-56DFA8EA56E5}" dt="2024-10-23T13:56:53.699" v="1153"/>
          <ac:spMkLst>
            <pc:docMk/>
            <pc:sldMk cId="4197357482" sldId="331"/>
            <ac:spMk id="4" creationId="{62BE0E0F-B41E-EDBD-3976-D31CB203B9CD}"/>
          </ac:spMkLst>
        </pc:spChg>
      </pc:sldChg>
      <pc:sldChg chg="modSp new del mod">
        <pc:chgData name="sam sautu" userId="3529b747fd88003e" providerId="LiveId" clId="{07F0514E-6BCC-415D-9683-56DFA8EA56E5}" dt="2024-10-28T23:27:37.735" v="15326" actId="47"/>
        <pc:sldMkLst>
          <pc:docMk/>
          <pc:sldMk cId="3618099739" sldId="332"/>
        </pc:sldMkLst>
        <pc:spChg chg="mod">
          <ac:chgData name="sam sautu" userId="3529b747fd88003e" providerId="LiveId" clId="{07F0514E-6BCC-415D-9683-56DFA8EA56E5}" dt="2024-10-23T15:03:44.842" v="3709" actId="27636"/>
          <ac:spMkLst>
            <pc:docMk/>
            <pc:sldMk cId="3618099739" sldId="332"/>
            <ac:spMk id="2" creationId="{DF7CB8A6-5AC8-605B-F66D-AA7F5BCFD414}"/>
          </ac:spMkLst>
        </pc:spChg>
      </pc:sldChg>
      <pc:sldChg chg="addSp delSp modSp add mod modAnim">
        <pc:chgData name="sam sautu" userId="3529b747fd88003e" providerId="LiveId" clId="{07F0514E-6BCC-415D-9683-56DFA8EA56E5}" dt="2024-10-28T23:25:56.144" v="15229" actId="1076"/>
        <pc:sldMkLst>
          <pc:docMk/>
          <pc:sldMk cId="3795036760" sldId="333"/>
        </pc:sldMkLst>
        <pc:spChg chg="mod">
          <ac:chgData name="sam sautu" userId="3529b747fd88003e" providerId="LiveId" clId="{07F0514E-6BCC-415D-9683-56DFA8EA56E5}" dt="2024-10-28T23:25:39.853" v="15203" actId="20577"/>
          <ac:spMkLst>
            <pc:docMk/>
            <pc:sldMk cId="3795036760" sldId="333"/>
            <ac:spMk id="2" creationId="{3DD08BE3-BCA3-494F-4EB9-A87CB1D3CF01}"/>
          </ac:spMkLst>
        </pc:spChg>
        <pc:spChg chg="add del mod">
          <ac:chgData name="sam sautu" userId="3529b747fd88003e" providerId="LiveId" clId="{07F0514E-6BCC-415D-9683-56DFA8EA56E5}" dt="2024-10-23T19:29:10.560" v="3893" actId="478"/>
          <ac:spMkLst>
            <pc:docMk/>
            <pc:sldMk cId="3795036760" sldId="333"/>
            <ac:spMk id="5" creationId="{1A338A43-EA0A-2725-4B98-643761D60F18}"/>
          </ac:spMkLst>
        </pc:spChg>
        <pc:spChg chg="add mod">
          <ac:chgData name="sam sautu" userId="3529b747fd88003e" providerId="LiveId" clId="{07F0514E-6BCC-415D-9683-56DFA8EA56E5}" dt="2024-10-23T19:31:44.853" v="3931" actId="1076"/>
          <ac:spMkLst>
            <pc:docMk/>
            <pc:sldMk cId="3795036760" sldId="333"/>
            <ac:spMk id="6" creationId="{B2268513-6602-BBCD-65F3-5F76F40C7732}"/>
          </ac:spMkLst>
        </pc:spChg>
        <pc:spChg chg="add mod">
          <ac:chgData name="sam sautu" userId="3529b747fd88003e" providerId="LiveId" clId="{07F0514E-6BCC-415D-9683-56DFA8EA56E5}" dt="2024-10-28T23:25:56.144" v="15229" actId="1076"/>
          <ac:spMkLst>
            <pc:docMk/>
            <pc:sldMk cId="3795036760" sldId="333"/>
            <ac:spMk id="7" creationId="{919B6083-F7CC-2812-28CD-6EEEE17C7B32}"/>
          </ac:spMkLst>
        </pc:spChg>
        <pc:picChg chg="del">
          <ac:chgData name="sam sautu" userId="3529b747fd88003e" providerId="LiveId" clId="{07F0514E-6BCC-415D-9683-56DFA8EA56E5}" dt="2024-10-23T19:29:10.560" v="3893" actId="478"/>
          <ac:picMkLst>
            <pc:docMk/>
            <pc:sldMk cId="3795036760" sldId="333"/>
            <ac:picMk id="8" creationId="{5D062871-FE15-A004-FA99-F38200D3CD6C}"/>
          </ac:picMkLst>
        </pc:picChg>
        <pc:picChg chg="del">
          <ac:chgData name="sam sautu" userId="3529b747fd88003e" providerId="LiveId" clId="{07F0514E-6BCC-415D-9683-56DFA8EA56E5}" dt="2024-10-23T19:29:10.560" v="3893" actId="478"/>
          <ac:picMkLst>
            <pc:docMk/>
            <pc:sldMk cId="3795036760" sldId="333"/>
            <ac:picMk id="11" creationId="{78594242-8259-B0A4-84B7-0CB21F0FF0DB}"/>
          </ac:picMkLst>
        </pc:picChg>
        <pc:picChg chg="del">
          <ac:chgData name="sam sautu" userId="3529b747fd88003e" providerId="LiveId" clId="{07F0514E-6BCC-415D-9683-56DFA8EA56E5}" dt="2024-10-23T19:29:10.560" v="3893" actId="478"/>
          <ac:picMkLst>
            <pc:docMk/>
            <pc:sldMk cId="3795036760" sldId="333"/>
            <ac:picMk id="13" creationId="{B0F98AF3-1B04-6E1B-C521-3BA62799A874}"/>
          </ac:picMkLst>
        </pc:picChg>
        <pc:picChg chg="del">
          <ac:chgData name="sam sautu" userId="3529b747fd88003e" providerId="LiveId" clId="{07F0514E-6BCC-415D-9683-56DFA8EA56E5}" dt="2024-10-23T19:29:10.560" v="3893" actId="478"/>
          <ac:picMkLst>
            <pc:docMk/>
            <pc:sldMk cId="3795036760" sldId="333"/>
            <ac:picMk id="1032" creationId="{CE89A300-BDB0-31C3-873F-25AB9BFA7724}"/>
          </ac:picMkLst>
        </pc:picChg>
        <pc:picChg chg="add mod">
          <ac:chgData name="sam sautu" userId="3529b747fd88003e" providerId="LiveId" clId="{07F0514E-6BCC-415D-9683-56DFA8EA56E5}" dt="2024-10-23T19:29:16.277" v="3896" actId="1076"/>
          <ac:picMkLst>
            <pc:docMk/>
            <pc:sldMk cId="3795036760" sldId="333"/>
            <ac:picMk id="2050" creationId="{E5368C3D-B63A-C948-1675-0BA7D4C5C65D}"/>
          </ac:picMkLst>
        </pc:picChg>
      </pc:sldChg>
      <pc:sldChg chg="addSp delSp new del">
        <pc:chgData name="sam sautu" userId="3529b747fd88003e" providerId="LiveId" clId="{07F0514E-6BCC-415D-9683-56DFA8EA56E5}" dt="2024-10-23T19:55:35.571" v="4176" actId="47"/>
        <pc:sldMkLst>
          <pc:docMk/>
          <pc:sldMk cId="58329240" sldId="334"/>
        </pc:sldMkLst>
        <pc:picChg chg="add del">
          <ac:chgData name="sam sautu" userId="3529b747fd88003e" providerId="LiveId" clId="{07F0514E-6BCC-415D-9683-56DFA8EA56E5}" dt="2024-10-23T19:39:22.501" v="4030" actId="21"/>
          <ac:picMkLst>
            <pc:docMk/>
            <pc:sldMk cId="58329240" sldId="334"/>
            <ac:picMk id="3074" creationId="{22096139-7147-E2EB-729A-B7E9FA745C28}"/>
          </ac:picMkLst>
        </pc:picChg>
      </pc:sldChg>
      <pc:sldChg chg="addSp delSp modSp add mod delAnim modAnim modNotesTx">
        <pc:chgData name="sam sautu" userId="3529b747fd88003e" providerId="LiveId" clId="{07F0514E-6BCC-415D-9683-56DFA8EA56E5}" dt="2024-10-29T00:24:46.921" v="15343" actId="478"/>
        <pc:sldMkLst>
          <pc:docMk/>
          <pc:sldMk cId="4103115359" sldId="335"/>
        </pc:sldMkLst>
        <pc:spChg chg="mod">
          <ac:chgData name="sam sautu" userId="3529b747fd88003e" providerId="LiveId" clId="{07F0514E-6BCC-415D-9683-56DFA8EA56E5}" dt="2024-10-28T21:20:17.333" v="14785" actId="27636"/>
          <ac:spMkLst>
            <pc:docMk/>
            <pc:sldMk cId="4103115359" sldId="335"/>
            <ac:spMk id="2" creationId="{3DD08BE3-BCA3-494F-4EB9-A87CB1D3CF01}"/>
          </ac:spMkLst>
        </pc:spChg>
        <pc:spChg chg="mod">
          <ac:chgData name="sam sautu" userId="3529b747fd88003e" providerId="LiveId" clId="{07F0514E-6BCC-415D-9683-56DFA8EA56E5}" dt="2024-10-23T19:42:38.822" v="4123" actId="1076"/>
          <ac:spMkLst>
            <pc:docMk/>
            <pc:sldMk cId="4103115359" sldId="335"/>
            <ac:spMk id="3" creationId="{A2F15BF8-0468-1EBD-399A-8B3ED038CB9C}"/>
          </ac:spMkLst>
        </pc:spChg>
        <pc:spChg chg="add mod">
          <ac:chgData name="sam sautu" userId="3529b747fd88003e" providerId="LiveId" clId="{07F0514E-6BCC-415D-9683-56DFA8EA56E5}" dt="2024-10-23T19:41:53.068" v="4072" actId="20577"/>
          <ac:spMkLst>
            <pc:docMk/>
            <pc:sldMk cId="4103115359" sldId="335"/>
            <ac:spMk id="5" creationId="{E1A42B45-A653-FA8A-F41F-1D601DB149F3}"/>
          </ac:spMkLst>
        </pc:spChg>
        <pc:spChg chg="mod">
          <ac:chgData name="sam sautu" userId="3529b747fd88003e" providerId="LiveId" clId="{07F0514E-6BCC-415D-9683-56DFA8EA56E5}" dt="2024-10-23T19:42:07.624" v="4122" actId="1038"/>
          <ac:spMkLst>
            <pc:docMk/>
            <pc:sldMk cId="4103115359" sldId="335"/>
            <ac:spMk id="6" creationId="{B2268513-6602-BBCD-65F3-5F76F40C7732}"/>
          </ac:spMkLst>
        </pc:spChg>
        <pc:spChg chg="add del mod">
          <ac:chgData name="sam sautu" userId="3529b747fd88003e" providerId="LiveId" clId="{07F0514E-6BCC-415D-9683-56DFA8EA56E5}" dt="2024-10-29T00:24:46.921" v="15343" actId="478"/>
          <ac:spMkLst>
            <pc:docMk/>
            <pc:sldMk cId="4103115359" sldId="335"/>
            <ac:spMk id="7" creationId="{A81C28FC-1AFF-A19A-E8F7-12846901F5D3}"/>
          </ac:spMkLst>
        </pc:spChg>
        <pc:picChg chg="del mod">
          <ac:chgData name="sam sautu" userId="3529b747fd88003e" providerId="LiveId" clId="{07F0514E-6BCC-415D-9683-56DFA8EA56E5}" dt="2024-10-23T19:39:25.690" v="4033" actId="478"/>
          <ac:picMkLst>
            <pc:docMk/>
            <pc:sldMk cId="4103115359" sldId="335"/>
            <ac:picMk id="2050" creationId="{E5368C3D-B63A-C948-1675-0BA7D4C5C65D}"/>
          </ac:picMkLst>
        </pc:picChg>
        <pc:picChg chg="add mod">
          <ac:chgData name="sam sautu" userId="3529b747fd88003e" providerId="LiveId" clId="{07F0514E-6BCC-415D-9683-56DFA8EA56E5}" dt="2024-10-23T19:42:07.624" v="4122" actId="1038"/>
          <ac:picMkLst>
            <pc:docMk/>
            <pc:sldMk cId="4103115359" sldId="335"/>
            <ac:picMk id="3074" creationId="{22096139-7147-E2EB-729A-B7E9FA745C28}"/>
          </ac:picMkLst>
        </pc:picChg>
        <pc:picChg chg="add mod">
          <ac:chgData name="sam sautu" userId="3529b747fd88003e" providerId="LiveId" clId="{07F0514E-6BCC-415D-9683-56DFA8EA56E5}" dt="2024-10-23T19:41:42.361" v="4064" actId="1076"/>
          <ac:picMkLst>
            <pc:docMk/>
            <pc:sldMk cId="4103115359" sldId="335"/>
            <ac:picMk id="4098" creationId="{E397126B-A393-1088-D69B-2F11AB19D796}"/>
          </ac:picMkLst>
        </pc:picChg>
      </pc:sldChg>
      <pc:sldChg chg="addSp delSp modSp add mod modAnim">
        <pc:chgData name="sam sautu" userId="3529b747fd88003e" providerId="LiveId" clId="{07F0514E-6BCC-415D-9683-56DFA8EA56E5}" dt="2024-10-28T23:26:51.664" v="15325"/>
        <pc:sldMkLst>
          <pc:docMk/>
          <pc:sldMk cId="1462948713" sldId="336"/>
        </pc:sldMkLst>
        <pc:spChg chg="del">
          <ac:chgData name="sam sautu" userId="3529b747fd88003e" providerId="LiveId" clId="{07F0514E-6BCC-415D-9683-56DFA8EA56E5}" dt="2024-10-23T19:45:01.356" v="4139" actId="478"/>
          <ac:spMkLst>
            <pc:docMk/>
            <pc:sldMk cId="1462948713" sldId="336"/>
            <ac:spMk id="3" creationId="{A2F15BF8-0468-1EBD-399A-8B3ED038CB9C}"/>
          </ac:spMkLst>
        </pc:spChg>
        <pc:spChg chg="del">
          <ac:chgData name="sam sautu" userId="3529b747fd88003e" providerId="LiveId" clId="{07F0514E-6BCC-415D-9683-56DFA8EA56E5}" dt="2024-10-23T19:43:19.446" v="4131" actId="478"/>
          <ac:spMkLst>
            <pc:docMk/>
            <pc:sldMk cId="1462948713" sldId="336"/>
            <ac:spMk id="5" creationId="{E1A42B45-A653-FA8A-F41F-1D601DB149F3}"/>
          </ac:spMkLst>
        </pc:spChg>
        <pc:spChg chg="del">
          <ac:chgData name="sam sautu" userId="3529b747fd88003e" providerId="LiveId" clId="{07F0514E-6BCC-415D-9683-56DFA8EA56E5}" dt="2024-10-23T19:43:19.446" v="4131" actId="478"/>
          <ac:spMkLst>
            <pc:docMk/>
            <pc:sldMk cId="1462948713" sldId="336"/>
            <ac:spMk id="6" creationId="{B2268513-6602-BBCD-65F3-5F76F40C7732}"/>
          </ac:spMkLst>
        </pc:spChg>
        <pc:spChg chg="add mod">
          <ac:chgData name="sam sautu" userId="3529b747fd88003e" providerId="LiveId" clId="{07F0514E-6BCC-415D-9683-56DFA8EA56E5}" dt="2024-10-23T19:44:30.071" v="4137" actId="20577"/>
          <ac:spMkLst>
            <pc:docMk/>
            <pc:sldMk cId="1462948713" sldId="336"/>
            <ac:spMk id="7" creationId="{4977FA7F-C9F0-A0FC-CAFD-1DC3DBF29312}"/>
          </ac:spMkLst>
        </pc:spChg>
        <pc:spChg chg="add del">
          <ac:chgData name="sam sautu" userId="3529b747fd88003e" providerId="LiveId" clId="{07F0514E-6BCC-415D-9683-56DFA8EA56E5}" dt="2024-10-23T19:45:01.356" v="4139" actId="478"/>
          <ac:spMkLst>
            <pc:docMk/>
            <pc:sldMk cId="1462948713" sldId="336"/>
            <ac:spMk id="8" creationId="{B3B1291F-86DC-83E9-68D1-EE8338DD31DA}"/>
          </ac:spMkLst>
        </pc:spChg>
        <pc:spChg chg="add mod">
          <ac:chgData name="sam sautu" userId="3529b747fd88003e" providerId="LiveId" clId="{07F0514E-6BCC-415D-9683-56DFA8EA56E5}" dt="2024-10-28T21:21:20.026" v="14811" actId="1076"/>
          <ac:spMkLst>
            <pc:docMk/>
            <pc:sldMk cId="1462948713" sldId="336"/>
            <ac:spMk id="9" creationId="{800D0614-6BEA-570C-DF70-520D4430B4BF}"/>
          </ac:spMkLst>
        </pc:spChg>
        <pc:spChg chg="add mod">
          <ac:chgData name="sam sautu" userId="3529b747fd88003e" providerId="LiveId" clId="{07F0514E-6BCC-415D-9683-56DFA8EA56E5}" dt="2024-10-23T19:45:42.718" v="4148" actId="20577"/>
          <ac:spMkLst>
            <pc:docMk/>
            <pc:sldMk cId="1462948713" sldId="336"/>
            <ac:spMk id="10" creationId="{00AABA25-632E-6224-DC93-177B697E037B}"/>
          </ac:spMkLst>
        </pc:spChg>
        <pc:spChg chg="add mod">
          <ac:chgData name="sam sautu" userId="3529b747fd88003e" providerId="LiveId" clId="{07F0514E-6BCC-415D-9683-56DFA8EA56E5}" dt="2024-10-28T23:26:51.664" v="15325"/>
          <ac:spMkLst>
            <pc:docMk/>
            <pc:sldMk cId="1462948713" sldId="336"/>
            <ac:spMk id="11" creationId="{F1DB8E72-CA30-8FC8-9795-CE4BF2E6CE01}"/>
          </ac:spMkLst>
        </pc:spChg>
        <pc:picChg chg="del">
          <ac:chgData name="sam sautu" userId="3529b747fd88003e" providerId="LiveId" clId="{07F0514E-6BCC-415D-9683-56DFA8EA56E5}" dt="2024-10-23T19:43:19.446" v="4131" actId="478"/>
          <ac:picMkLst>
            <pc:docMk/>
            <pc:sldMk cId="1462948713" sldId="336"/>
            <ac:picMk id="3074" creationId="{22096139-7147-E2EB-729A-B7E9FA745C28}"/>
          </ac:picMkLst>
        </pc:picChg>
        <pc:picChg chg="del">
          <ac:chgData name="sam sautu" userId="3529b747fd88003e" providerId="LiveId" clId="{07F0514E-6BCC-415D-9683-56DFA8EA56E5}" dt="2024-10-23T19:43:19.446" v="4131" actId="478"/>
          <ac:picMkLst>
            <pc:docMk/>
            <pc:sldMk cId="1462948713" sldId="336"/>
            <ac:picMk id="4098" creationId="{E397126B-A393-1088-D69B-2F11AB19D796}"/>
          </ac:picMkLst>
        </pc:picChg>
        <pc:picChg chg="add">
          <ac:chgData name="sam sautu" userId="3529b747fd88003e" providerId="LiveId" clId="{07F0514E-6BCC-415D-9683-56DFA8EA56E5}" dt="2024-10-23T19:43:47.638" v="4132"/>
          <ac:picMkLst>
            <pc:docMk/>
            <pc:sldMk cId="1462948713" sldId="336"/>
            <ac:picMk id="5122" creationId="{87510AB0-9025-BFE7-68E3-453C90BA928B}"/>
          </ac:picMkLst>
        </pc:picChg>
        <pc:picChg chg="add mod">
          <ac:chgData name="sam sautu" userId="3529b747fd88003e" providerId="LiveId" clId="{07F0514E-6BCC-415D-9683-56DFA8EA56E5}" dt="2024-10-23T19:45:32.994" v="4142" actId="1076"/>
          <ac:picMkLst>
            <pc:docMk/>
            <pc:sldMk cId="1462948713" sldId="336"/>
            <ac:picMk id="5126" creationId="{37034A8C-A553-A247-D514-D3A65A47CD9B}"/>
          </ac:picMkLst>
        </pc:picChg>
      </pc:sldChg>
      <pc:sldChg chg="addSp delSp modSp add mod delAnim modAnim">
        <pc:chgData name="sam sautu" userId="3529b747fd88003e" providerId="LiveId" clId="{07F0514E-6BCC-415D-9683-56DFA8EA56E5}" dt="2024-10-23T19:57:28.968" v="4191"/>
        <pc:sldMkLst>
          <pc:docMk/>
          <pc:sldMk cId="2301792315" sldId="337"/>
        </pc:sldMkLst>
        <pc:picChg chg="add mod">
          <ac:chgData name="sam sautu" userId="3529b747fd88003e" providerId="LiveId" clId="{07F0514E-6BCC-415D-9683-56DFA8EA56E5}" dt="2024-10-23T19:49:54.235" v="4162" actId="962"/>
          <ac:picMkLst>
            <pc:docMk/>
            <pc:sldMk cId="2301792315" sldId="337"/>
            <ac:picMk id="6" creationId="{F0BDE232-5582-ED95-4B02-D8A72A23E282}"/>
          </ac:picMkLst>
        </pc:picChg>
        <pc:picChg chg="del">
          <ac:chgData name="sam sautu" userId="3529b747fd88003e" providerId="LiveId" clId="{07F0514E-6BCC-415D-9683-56DFA8EA56E5}" dt="2024-10-23T19:48:32.965" v="4159" actId="478"/>
          <ac:picMkLst>
            <pc:docMk/>
            <pc:sldMk cId="2301792315" sldId="337"/>
            <ac:picMk id="7" creationId="{CD95E06E-F255-3807-5FEC-06924D1CB657}"/>
          </ac:picMkLst>
        </pc:picChg>
      </pc:sldChg>
      <pc:sldChg chg="addSp delSp modSp add mod modAnim">
        <pc:chgData name="sam sautu" userId="3529b747fd88003e" providerId="LiveId" clId="{07F0514E-6BCC-415D-9683-56DFA8EA56E5}" dt="2024-10-23T19:57:23.251" v="4190"/>
        <pc:sldMkLst>
          <pc:docMk/>
          <pc:sldMk cId="4230036254" sldId="338"/>
        </pc:sldMkLst>
        <pc:spChg chg="add mod">
          <ac:chgData name="sam sautu" userId="3529b747fd88003e" providerId="LiveId" clId="{07F0514E-6BCC-415D-9683-56DFA8EA56E5}" dt="2024-10-23T19:55:25.144" v="4175" actId="20577"/>
          <ac:spMkLst>
            <pc:docMk/>
            <pc:sldMk cId="4230036254" sldId="338"/>
            <ac:spMk id="8" creationId="{DC802DF6-1325-F318-83DD-79F606A908B7}"/>
          </ac:spMkLst>
        </pc:spChg>
        <pc:picChg chg="del">
          <ac:chgData name="sam sautu" userId="3529b747fd88003e" providerId="LiveId" clId="{07F0514E-6BCC-415D-9683-56DFA8EA56E5}" dt="2024-10-23T19:50:57.723" v="4164" actId="478"/>
          <ac:picMkLst>
            <pc:docMk/>
            <pc:sldMk cId="4230036254" sldId="338"/>
            <ac:picMk id="6" creationId="{F0BDE232-5582-ED95-4B02-D8A72A23E282}"/>
          </ac:picMkLst>
        </pc:picChg>
        <pc:picChg chg="add mod">
          <ac:chgData name="sam sautu" userId="3529b747fd88003e" providerId="LiveId" clId="{07F0514E-6BCC-415D-9683-56DFA8EA56E5}" dt="2024-10-23T19:55:16.967" v="4169" actId="1076"/>
          <ac:picMkLst>
            <pc:docMk/>
            <pc:sldMk cId="4230036254" sldId="338"/>
            <ac:picMk id="7" creationId="{045E5BDA-777E-1B94-EAAF-BBC82F7CF7B6}"/>
          </ac:picMkLst>
        </pc:picChg>
      </pc:sldChg>
      <pc:sldChg chg="addSp delSp new del">
        <pc:chgData name="sam sautu" userId="3529b747fd88003e" providerId="LiveId" clId="{07F0514E-6BCC-415D-9683-56DFA8EA56E5}" dt="2024-10-23T19:57:33.704" v="4192" actId="47"/>
        <pc:sldMkLst>
          <pc:docMk/>
          <pc:sldMk cId="492272891" sldId="339"/>
        </pc:sldMkLst>
        <pc:picChg chg="add del">
          <ac:chgData name="sam sautu" userId="3529b747fd88003e" providerId="LiveId" clId="{07F0514E-6BCC-415D-9683-56DFA8EA56E5}" dt="2024-10-23T19:56:47.710" v="4182" actId="21"/>
          <ac:picMkLst>
            <pc:docMk/>
            <pc:sldMk cId="492272891" sldId="339"/>
            <ac:picMk id="7170" creationId="{D81209D4-D53A-0635-263B-662381D39EA9}"/>
          </ac:picMkLst>
        </pc:picChg>
      </pc:sldChg>
      <pc:sldChg chg="addSp delSp modSp add mod delAnim modAnim">
        <pc:chgData name="sam sautu" userId="3529b747fd88003e" providerId="LiveId" clId="{07F0514E-6BCC-415D-9683-56DFA8EA56E5}" dt="2024-10-28T21:25:43.987" v="14825" actId="1037"/>
        <pc:sldMkLst>
          <pc:docMk/>
          <pc:sldMk cId="3236560561" sldId="340"/>
        </pc:sldMkLst>
        <pc:spChg chg="del">
          <ac:chgData name="sam sautu" userId="3529b747fd88003e" providerId="LiveId" clId="{07F0514E-6BCC-415D-9683-56DFA8EA56E5}" dt="2024-10-23T19:56:45.100" v="4181" actId="478"/>
          <ac:spMkLst>
            <pc:docMk/>
            <pc:sldMk cId="3236560561" sldId="340"/>
            <ac:spMk id="8" creationId="{DC802DF6-1325-F318-83DD-79F606A908B7}"/>
          </ac:spMkLst>
        </pc:spChg>
        <pc:picChg chg="del">
          <ac:chgData name="sam sautu" userId="3529b747fd88003e" providerId="LiveId" clId="{07F0514E-6BCC-415D-9683-56DFA8EA56E5}" dt="2024-10-23T19:56:42.589" v="4180" actId="478"/>
          <ac:picMkLst>
            <pc:docMk/>
            <pc:sldMk cId="3236560561" sldId="340"/>
            <ac:picMk id="7" creationId="{045E5BDA-777E-1B94-EAAF-BBC82F7CF7B6}"/>
          </ac:picMkLst>
        </pc:picChg>
        <pc:picChg chg="add mod">
          <ac:chgData name="sam sautu" userId="3529b747fd88003e" providerId="LiveId" clId="{07F0514E-6BCC-415D-9683-56DFA8EA56E5}" dt="2024-10-28T21:25:43.987" v="14825" actId="1037"/>
          <ac:picMkLst>
            <pc:docMk/>
            <pc:sldMk cId="3236560561" sldId="340"/>
            <ac:picMk id="7170" creationId="{D81209D4-D53A-0635-263B-662381D39EA9}"/>
          </ac:picMkLst>
        </pc:picChg>
        <pc:picChg chg="add mod">
          <ac:chgData name="sam sautu" userId="3529b747fd88003e" providerId="LiveId" clId="{07F0514E-6BCC-415D-9683-56DFA8EA56E5}" dt="2024-10-28T21:22:44.706" v="14815" actId="170"/>
          <ac:picMkLst>
            <pc:docMk/>
            <pc:sldMk cId="3236560561" sldId="340"/>
            <ac:picMk id="10242" creationId="{5281B23B-9860-E8F0-8419-C90CD56B2328}"/>
          </ac:picMkLst>
        </pc:picChg>
      </pc:sldChg>
      <pc:sldChg chg="addSp delSp modSp add mod delAnim modAnim">
        <pc:chgData name="sam sautu" userId="3529b747fd88003e" providerId="LiveId" clId="{07F0514E-6BCC-415D-9683-56DFA8EA56E5}" dt="2024-10-28T16:03:34.724" v="11451"/>
        <pc:sldMkLst>
          <pc:docMk/>
          <pc:sldMk cId="2733328104" sldId="341"/>
        </pc:sldMkLst>
        <pc:spChg chg="mod">
          <ac:chgData name="sam sautu" userId="3529b747fd88003e" providerId="LiveId" clId="{07F0514E-6BCC-415D-9683-56DFA8EA56E5}" dt="2024-10-25T14:46:09.484" v="6963" actId="1036"/>
          <ac:spMkLst>
            <pc:docMk/>
            <pc:sldMk cId="2733328104" sldId="341"/>
            <ac:spMk id="2" creationId="{18B65CAD-D27F-30D7-C2E4-00117C67C6DE}"/>
          </ac:spMkLst>
        </pc:spChg>
        <pc:spChg chg="mod">
          <ac:chgData name="sam sautu" userId="3529b747fd88003e" providerId="LiveId" clId="{07F0514E-6BCC-415D-9683-56DFA8EA56E5}" dt="2024-10-24T19:14:56.577" v="4324" actId="20577"/>
          <ac:spMkLst>
            <pc:docMk/>
            <pc:sldMk cId="2733328104" sldId="341"/>
            <ac:spMk id="3" creationId="{1549C553-5CD1-FEF0-1021-194F68F29D0C}"/>
          </ac:spMkLst>
        </pc:spChg>
        <pc:spChg chg="add mod">
          <ac:chgData name="sam sautu" userId="3529b747fd88003e" providerId="LiveId" clId="{07F0514E-6BCC-415D-9683-56DFA8EA56E5}" dt="2024-10-25T14:46:09.484" v="6963" actId="1036"/>
          <ac:spMkLst>
            <pc:docMk/>
            <pc:sldMk cId="2733328104" sldId="341"/>
            <ac:spMk id="5" creationId="{64A425DA-98B8-2651-FC64-F726F8AEE0BE}"/>
          </ac:spMkLst>
        </pc:spChg>
        <pc:spChg chg="add del mod">
          <ac:chgData name="sam sautu" userId="3529b747fd88003e" providerId="LiveId" clId="{07F0514E-6BCC-415D-9683-56DFA8EA56E5}" dt="2024-10-24T19:35:11.262" v="4446" actId="478"/>
          <ac:spMkLst>
            <pc:docMk/>
            <pc:sldMk cId="2733328104" sldId="341"/>
            <ac:spMk id="7" creationId="{C4E302AF-0D05-F98A-F540-ABB75153E6A7}"/>
          </ac:spMkLst>
        </pc:spChg>
        <pc:spChg chg="add mod">
          <ac:chgData name="sam sautu" userId="3529b747fd88003e" providerId="LiveId" clId="{07F0514E-6BCC-415D-9683-56DFA8EA56E5}" dt="2024-10-25T14:46:09.484" v="6963" actId="1036"/>
          <ac:spMkLst>
            <pc:docMk/>
            <pc:sldMk cId="2733328104" sldId="341"/>
            <ac:spMk id="8" creationId="{17C6A1AA-633B-97DD-4915-4E4704EB6880}"/>
          </ac:spMkLst>
        </pc:spChg>
        <pc:spChg chg="add mod">
          <ac:chgData name="sam sautu" userId="3529b747fd88003e" providerId="LiveId" clId="{07F0514E-6BCC-415D-9683-56DFA8EA56E5}" dt="2024-10-24T19:16:35.417" v="4338" actId="1076"/>
          <ac:spMkLst>
            <pc:docMk/>
            <pc:sldMk cId="2733328104" sldId="341"/>
            <ac:spMk id="9" creationId="{565AA5D0-DDA7-3B3D-EB40-F3DAE57D144B}"/>
          </ac:spMkLst>
        </pc:spChg>
        <pc:spChg chg="add mod">
          <ac:chgData name="sam sautu" userId="3529b747fd88003e" providerId="LiveId" clId="{07F0514E-6BCC-415D-9683-56DFA8EA56E5}" dt="2024-10-25T14:46:53.017" v="6978" actId="1036"/>
          <ac:spMkLst>
            <pc:docMk/>
            <pc:sldMk cId="2733328104" sldId="341"/>
            <ac:spMk id="12" creationId="{457AE07C-4C55-1DA4-A949-1000C71C7392}"/>
          </ac:spMkLst>
        </pc:spChg>
        <pc:picChg chg="add mod">
          <ac:chgData name="sam sautu" userId="3529b747fd88003e" providerId="LiveId" clId="{07F0514E-6BCC-415D-9683-56DFA8EA56E5}" dt="2024-10-25T14:46:09.484" v="6963" actId="1036"/>
          <ac:picMkLst>
            <pc:docMk/>
            <pc:sldMk cId="2733328104" sldId="341"/>
            <ac:picMk id="11" creationId="{4647CF78-9C2E-D309-C7AB-E7D5DC00CB89}"/>
          </ac:picMkLst>
        </pc:picChg>
        <pc:picChg chg="add mod ord">
          <ac:chgData name="sam sautu" userId="3529b747fd88003e" providerId="LiveId" clId="{07F0514E-6BCC-415D-9683-56DFA8EA56E5}" dt="2024-10-28T16:02:52.257" v="11439" actId="14100"/>
          <ac:picMkLst>
            <pc:docMk/>
            <pc:sldMk cId="2733328104" sldId="341"/>
            <ac:picMk id="14" creationId="{98CC8BEC-1FE9-1DE1-83BE-93D5081886FE}"/>
          </ac:picMkLst>
        </pc:picChg>
        <pc:picChg chg="add mod">
          <ac:chgData name="sam sautu" userId="3529b747fd88003e" providerId="LiveId" clId="{07F0514E-6BCC-415D-9683-56DFA8EA56E5}" dt="2024-10-25T14:46:09.484" v="6963" actId="1036"/>
          <ac:picMkLst>
            <pc:docMk/>
            <pc:sldMk cId="2733328104" sldId="341"/>
            <ac:picMk id="11266" creationId="{554E8147-C82B-2B14-B3C6-90078D939E11}"/>
          </ac:picMkLst>
        </pc:picChg>
        <pc:picChg chg="add mod">
          <ac:chgData name="sam sautu" userId="3529b747fd88003e" providerId="LiveId" clId="{07F0514E-6BCC-415D-9683-56DFA8EA56E5}" dt="2024-10-25T14:46:09.484" v="6963" actId="1036"/>
          <ac:picMkLst>
            <pc:docMk/>
            <pc:sldMk cId="2733328104" sldId="341"/>
            <ac:picMk id="11268" creationId="{A5FFD19C-3414-1A8E-6812-62E8EEA0AD33}"/>
          </ac:picMkLst>
        </pc:picChg>
        <pc:picChg chg="add mod">
          <ac:chgData name="sam sautu" userId="3529b747fd88003e" providerId="LiveId" clId="{07F0514E-6BCC-415D-9683-56DFA8EA56E5}" dt="2024-10-25T14:46:09.484" v="6963" actId="1036"/>
          <ac:picMkLst>
            <pc:docMk/>
            <pc:sldMk cId="2733328104" sldId="341"/>
            <ac:picMk id="11270" creationId="{C60B6693-16EA-D23A-A002-6D565B622DAB}"/>
          </ac:picMkLst>
        </pc:picChg>
        <pc:picChg chg="add mod">
          <ac:chgData name="sam sautu" userId="3529b747fd88003e" providerId="LiveId" clId="{07F0514E-6BCC-415D-9683-56DFA8EA56E5}" dt="2024-10-25T14:46:09.484" v="6963" actId="1036"/>
          <ac:picMkLst>
            <pc:docMk/>
            <pc:sldMk cId="2733328104" sldId="341"/>
            <ac:picMk id="11272" creationId="{FF31DF7C-64B1-BB41-EF21-86F66EFBF034}"/>
          </ac:picMkLst>
        </pc:picChg>
        <pc:picChg chg="add mod">
          <ac:chgData name="sam sautu" userId="3529b747fd88003e" providerId="LiveId" clId="{07F0514E-6BCC-415D-9683-56DFA8EA56E5}" dt="2024-10-28T16:03:09.914" v="11448" actId="1036"/>
          <ac:picMkLst>
            <pc:docMk/>
            <pc:sldMk cId="2733328104" sldId="341"/>
            <ac:picMk id="11274" creationId="{DE2FB027-0236-206C-DD19-340D5D3C9962}"/>
          </ac:picMkLst>
        </pc:picChg>
        <pc:picChg chg="add mod">
          <ac:chgData name="sam sautu" userId="3529b747fd88003e" providerId="LiveId" clId="{07F0514E-6BCC-415D-9683-56DFA8EA56E5}" dt="2024-10-25T14:46:09.484" v="6963" actId="1036"/>
          <ac:picMkLst>
            <pc:docMk/>
            <pc:sldMk cId="2733328104" sldId="341"/>
            <ac:picMk id="11276" creationId="{C1C009A2-025F-BECB-7ADD-4CDE393C6F2A}"/>
          </ac:picMkLst>
        </pc:picChg>
      </pc:sldChg>
      <pc:sldChg chg="addSp delSp modSp new mod modTransition modClrScheme modAnim chgLayout modNotesTx">
        <pc:chgData name="sam sautu" userId="3529b747fd88003e" providerId="LiveId" clId="{07F0514E-6BCC-415D-9683-56DFA8EA56E5}" dt="2024-10-28T18:31:07.806" v="12500" actId="20577"/>
        <pc:sldMkLst>
          <pc:docMk/>
          <pc:sldMk cId="3814545117" sldId="342"/>
        </pc:sldMkLst>
        <pc:spChg chg="del">
          <ac:chgData name="sam sautu" userId="3529b747fd88003e" providerId="LiveId" clId="{07F0514E-6BCC-415D-9683-56DFA8EA56E5}" dt="2024-10-25T14:06:16.220" v="6639" actId="26606"/>
          <ac:spMkLst>
            <pc:docMk/>
            <pc:sldMk cId="3814545117" sldId="342"/>
            <ac:spMk id="2" creationId="{79804E88-C48F-E1BD-8A9D-4CF9065C7396}"/>
          </ac:spMkLst>
        </pc:spChg>
        <pc:spChg chg="del">
          <ac:chgData name="sam sautu" userId="3529b747fd88003e" providerId="LiveId" clId="{07F0514E-6BCC-415D-9683-56DFA8EA56E5}" dt="2024-10-25T14:06:16.220" v="6639" actId="26606"/>
          <ac:spMkLst>
            <pc:docMk/>
            <pc:sldMk cId="3814545117" sldId="342"/>
            <ac:spMk id="3" creationId="{20DFDA66-5153-B197-C59E-73416CE00656}"/>
          </ac:spMkLst>
        </pc:spChg>
        <pc:spChg chg="add del mod">
          <ac:chgData name="sam sautu" userId="3529b747fd88003e" providerId="LiveId" clId="{07F0514E-6BCC-415D-9683-56DFA8EA56E5}" dt="2024-10-28T17:53:38.496" v="11495" actId="478"/>
          <ac:spMkLst>
            <pc:docMk/>
            <pc:sldMk cId="3814545117" sldId="342"/>
            <ac:spMk id="4" creationId="{3B019D61-C539-8772-69ED-6D93FA01C0D1}"/>
          </ac:spMkLst>
        </pc:spChg>
        <pc:spChg chg="add mod">
          <ac:chgData name="sam sautu" userId="3529b747fd88003e" providerId="LiveId" clId="{07F0514E-6BCC-415D-9683-56DFA8EA56E5}" dt="2024-10-28T17:43:38.117" v="11467" actId="208"/>
          <ac:spMkLst>
            <pc:docMk/>
            <pc:sldMk cId="3814545117" sldId="342"/>
            <ac:spMk id="7" creationId="{B81FADD9-A2D0-A595-5D33-8A35C0722493}"/>
          </ac:spMkLst>
        </pc:spChg>
        <pc:spChg chg="add del mod">
          <ac:chgData name="sam sautu" userId="3529b747fd88003e" providerId="LiveId" clId="{07F0514E-6BCC-415D-9683-56DFA8EA56E5}" dt="2024-10-28T17:46:02.642" v="11471" actId="478"/>
          <ac:spMkLst>
            <pc:docMk/>
            <pc:sldMk cId="3814545117" sldId="342"/>
            <ac:spMk id="8" creationId="{E3EF2AE8-6E7F-DD47-501B-B062E8AAB550}"/>
          </ac:spMkLst>
        </pc:spChg>
        <pc:spChg chg="add del">
          <ac:chgData name="sam sautu" userId="3529b747fd88003e" providerId="LiveId" clId="{07F0514E-6BCC-415D-9683-56DFA8EA56E5}" dt="2024-10-28T17:48:12.333" v="11473" actId="478"/>
          <ac:spMkLst>
            <pc:docMk/>
            <pc:sldMk cId="3814545117" sldId="342"/>
            <ac:spMk id="9" creationId="{F4B21245-6ADC-4D69-539A-FE57862A0925}"/>
          </ac:spMkLst>
        </pc:spChg>
        <pc:spChg chg="add del">
          <ac:chgData name="sam sautu" userId="3529b747fd88003e" providerId="LiveId" clId="{07F0514E-6BCC-415D-9683-56DFA8EA56E5}" dt="2024-10-28T17:55:03.180" v="11500" actId="478"/>
          <ac:spMkLst>
            <pc:docMk/>
            <pc:sldMk cId="3814545117" sldId="342"/>
            <ac:spMk id="10" creationId="{C9F73B71-604C-2215-0031-BF4E6D06AB62}"/>
          </ac:spMkLst>
        </pc:spChg>
        <pc:spChg chg="add mod">
          <ac:chgData name="sam sautu" userId="3529b747fd88003e" providerId="LiveId" clId="{07F0514E-6BCC-415D-9683-56DFA8EA56E5}" dt="2024-10-28T17:58:58.959" v="11531" actId="13822"/>
          <ac:spMkLst>
            <pc:docMk/>
            <pc:sldMk cId="3814545117" sldId="342"/>
            <ac:spMk id="16" creationId="{6C56F20D-A6E3-E641-0065-1699CD9A40F2}"/>
          </ac:spMkLst>
        </pc:spChg>
        <pc:spChg chg="add mod ord">
          <ac:chgData name="sam sautu" userId="3529b747fd88003e" providerId="LiveId" clId="{07F0514E-6BCC-415D-9683-56DFA8EA56E5}" dt="2024-10-28T18:23:15.801" v="12161" actId="1038"/>
          <ac:spMkLst>
            <pc:docMk/>
            <pc:sldMk cId="3814545117" sldId="342"/>
            <ac:spMk id="17" creationId="{8DBB8772-ECD0-355C-6F82-D010DBAAF658}"/>
          </ac:spMkLst>
        </pc:spChg>
        <pc:spChg chg="add mod">
          <ac:chgData name="sam sautu" userId="3529b747fd88003e" providerId="LiveId" clId="{07F0514E-6BCC-415D-9683-56DFA8EA56E5}" dt="2024-10-28T17:59:41.142" v="11536" actId="14100"/>
          <ac:spMkLst>
            <pc:docMk/>
            <pc:sldMk cId="3814545117" sldId="342"/>
            <ac:spMk id="18" creationId="{DB7F3908-C703-F949-27D4-231DB9925810}"/>
          </ac:spMkLst>
        </pc:spChg>
        <pc:spChg chg="add mod">
          <ac:chgData name="sam sautu" userId="3529b747fd88003e" providerId="LiveId" clId="{07F0514E-6BCC-415D-9683-56DFA8EA56E5}" dt="2024-10-28T18:22:17.820" v="12147" actId="13822"/>
          <ac:spMkLst>
            <pc:docMk/>
            <pc:sldMk cId="3814545117" sldId="342"/>
            <ac:spMk id="19" creationId="{FD03E33D-0546-201B-E732-F45078A138F6}"/>
          </ac:spMkLst>
        </pc:spChg>
        <pc:spChg chg="add mod">
          <ac:chgData name="sam sautu" userId="3529b747fd88003e" providerId="LiveId" clId="{07F0514E-6BCC-415D-9683-56DFA8EA56E5}" dt="2024-10-28T18:22:47.105" v="12158" actId="13822"/>
          <ac:spMkLst>
            <pc:docMk/>
            <pc:sldMk cId="3814545117" sldId="342"/>
            <ac:spMk id="20" creationId="{F57480B3-F565-F326-A1B0-A93219F765AB}"/>
          </ac:spMkLst>
        </pc:spChg>
        <pc:picChg chg="add del mod">
          <ac:chgData name="sam sautu" userId="3529b747fd88003e" providerId="LiveId" clId="{07F0514E-6BCC-415D-9683-56DFA8EA56E5}" dt="2024-10-28T17:53:32.608" v="11494" actId="478"/>
          <ac:picMkLst>
            <pc:docMk/>
            <pc:sldMk cId="3814545117" sldId="342"/>
            <ac:picMk id="6" creationId="{47782B89-A356-9858-3A16-0ABA66D4A9A4}"/>
          </ac:picMkLst>
        </pc:picChg>
        <pc:picChg chg="add mod">
          <ac:chgData name="sam sautu" userId="3529b747fd88003e" providerId="LiveId" clId="{07F0514E-6BCC-415D-9683-56DFA8EA56E5}" dt="2024-10-28T17:56:04" v="11512" actId="1037"/>
          <ac:picMkLst>
            <pc:docMk/>
            <pc:sldMk cId="3814545117" sldId="342"/>
            <ac:picMk id="12" creationId="{56C0D562-DDEA-A5D9-6268-A1FE996A3D51}"/>
          </ac:picMkLst>
        </pc:picChg>
        <pc:picChg chg="add mod">
          <ac:chgData name="sam sautu" userId="3529b747fd88003e" providerId="LiveId" clId="{07F0514E-6BCC-415D-9683-56DFA8EA56E5}" dt="2024-10-28T17:57:07.108" v="11529" actId="1037"/>
          <ac:picMkLst>
            <pc:docMk/>
            <pc:sldMk cId="3814545117" sldId="342"/>
            <ac:picMk id="13" creationId="{2FBD799C-DCB2-BA18-CDA8-A9E64487747F}"/>
          </ac:picMkLst>
        </pc:picChg>
        <pc:picChg chg="add mod">
          <ac:chgData name="sam sautu" userId="3529b747fd88003e" providerId="LiveId" clId="{07F0514E-6BCC-415D-9683-56DFA8EA56E5}" dt="2024-10-28T17:56:36.524" v="11518" actId="1076"/>
          <ac:picMkLst>
            <pc:docMk/>
            <pc:sldMk cId="3814545117" sldId="342"/>
            <ac:picMk id="14" creationId="{57FD2353-48C9-2749-DA0F-5DB7FC99C7E6}"/>
          </ac:picMkLst>
        </pc:picChg>
        <pc:picChg chg="add mod">
          <ac:chgData name="sam sautu" userId="3529b747fd88003e" providerId="LiveId" clId="{07F0514E-6BCC-415D-9683-56DFA8EA56E5}" dt="2024-10-28T17:57:00.980" v="11527" actId="1035"/>
          <ac:picMkLst>
            <pc:docMk/>
            <pc:sldMk cId="3814545117" sldId="342"/>
            <ac:picMk id="15" creationId="{787C51B8-246C-98EC-12DD-5EC1D80D1B63}"/>
          </ac:picMkLst>
        </pc:picChg>
        <pc:picChg chg="add del mod">
          <ac:chgData name="sam sautu" userId="3529b747fd88003e" providerId="LiveId" clId="{07F0514E-6BCC-415D-9683-56DFA8EA56E5}" dt="2024-10-28T16:10:04.647" v="11452" actId="478"/>
          <ac:picMkLst>
            <pc:docMk/>
            <pc:sldMk cId="3814545117" sldId="342"/>
            <ac:picMk id="12290" creationId="{CB9CCF8F-34D0-34AC-F0B1-4111B82CB5BA}"/>
          </ac:picMkLst>
        </pc:picChg>
        <pc:picChg chg="add del mod">
          <ac:chgData name="sam sautu" userId="3529b747fd88003e" providerId="LiveId" clId="{07F0514E-6BCC-415D-9683-56DFA8EA56E5}" dt="2024-10-28T16:10:39.886" v="11459" actId="478"/>
          <ac:picMkLst>
            <pc:docMk/>
            <pc:sldMk cId="3814545117" sldId="342"/>
            <ac:picMk id="12292" creationId="{78692F89-0D31-D43A-65C5-070616C2485C}"/>
          </ac:picMkLst>
        </pc:picChg>
        <pc:picChg chg="add del">
          <ac:chgData name="sam sautu" userId="3529b747fd88003e" providerId="LiveId" clId="{07F0514E-6BCC-415D-9683-56DFA8EA56E5}" dt="2024-10-28T17:50:40.913" v="11475" actId="478"/>
          <ac:picMkLst>
            <pc:docMk/>
            <pc:sldMk cId="3814545117" sldId="342"/>
            <ac:picMk id="12294" creationId="{7F731D2D-43DC-E19E-A229-89DF5EBA3730}"/>
          </ac:picMkLst>
        </pc:picChg>
        <pc:picChg chg="add del">
          <ac:chgData name="sam sautu" userId="3529b747fd88003e" providerId="LiveId" clId="{07F0514E-6BCC-415D-9683-56DFA8EA56E5}" dt="2024-10-28T17:50:47.214" v="11477" actId="478"/>
          <ac:picMkLst>
            <pc:docMk/>
            <pc:sldMk cId="3814545117" sldId="342"/>
            <ac:picMk id="12296" creationId="{73FBCF27-4C14-8720-359A-207473364BAA}"/>
          </ac:picMkLst>
        </pc:picChg>
        <pc:picChg chg="add del">
          <ac:chgData name="sam sautu" userId="3529b747fd88003e" providerId="LiveId" clId="{07F0514E-6BCC-415D-9683-56DFA8EA56E5}" dt="2024-10-28T17:50:55.005" v="11479" actId="478"/>
          <ac:picMkLst>
            <pc:docMk/>
            <pc:sldMk cId="3814545117" sldId="342"/>
            <ac:picMk id="12298" creationId="{88454D8E-59D2-C513-185E-CE61F838A935}"/>
          </ac:picMkLst>
        </pc:picChg>
        <pc:picChg chg="add del">
          <ac:chgData name="sam sautu" userId="3529b747fd88003e" providerId="LiveId" clId="{07F0514E-6BCC-415D-9683-56DFA8EA56E5}" dt="2024-10-28T17:51:02.415" v="11481" actId="478"/>
          <ac:picMkLst>
            <pc:docMk/>
            <pc:sldMk cId="3814545117" sldId="342"/>
            <ac:picMk id="12300" creationId="{387178A5-0A49-7DC5-D175-68381DF5B3FB}"/>
          </ac:picMkLst>
        </pc:picChg>
        <pc:picChg chg="add del">
          <ac:chgData name="sam sautu" userId="3529b747fd88003e" providerId="LiveId" clId="{07F0514E-6BCC-415D-9683-56DFA8EA56E5}" dt="2024-10-28T17:51:10.115" v="11483" actId="478"/>
          <ac:picMkLst>
            <pc:docMk/>
            <pc:sldMk cId="3814545117" sldId="342"/>
            <ac:picMk id="12302" creationId="{EF76CB48-44C7-DBB0-6093-8B4B0DE2AEF0}"/>
          </ac:picMkLst>
        </pc:picChg>
        <pc:picChg chg="add del">
          <ac:chgData name="sam sautu" userId="3529b747fd88003e" providerId="LiveId" clId="{07F0514E-6BCC-415D-9683-56DFA8EA56E5}" dt="2024-10-28T17:51:20.256" v="11485" actId="478"/>
          <ac:picMkLst>
            <pc:docMk/>
            <pc:sldMk cId="3814545117" sldId="342"/>
            <ac:picMk id="12304" creationId="{669DB5AC-98FC-5F63-C1BE-F34270C138E5}"/>
          </ac:picMkLst>
        </pc:picChg>
        <pc:picChg chg="add del">
          <ac:chgData name="sam sautu" userId="3529b747fd88003e" providerId="LiveId" clId="{07F0514E-6BCC-415D-9683-56DFA8EA56E5}" dt="2024-10-28T17:53:43.491" v="11496" actId="478"/>
          <ac:picMkLst>
            <pc:docMk/>
            <pc:sldMk cId="3814545117" sldId="342"/>
            <ac:picMk id="12306" creationId="{BB216551-5E00-FD9D-2AB4-410AE017300F}"/>
          </ac:picMkLst>
        </pc:picChg>
        <pc:picChg chg="add del">
          <ac:chgData name="sam sautu" userId="3529b747fd88003e" providerId="LiveId" clId="{07F0514E-6BCC-415D-9683-56DFA8EA56E5}" dt="2024-10-28T17:53:28.930" v="11492" actId="478"/>
          <ac:picMkLst>
            <pc:docMk/>
            <pc:sldMk cId="3814545117" sldId="342"/>
            <ac:picMk id="12308" creationId="{65D9E01E-5744-59E1-FE76-C784B22FF13E}"/>
          </ac:picMkLst>
        </pc:picChg>
        <pc:picChg chg="add del">
          <ac:chgData name="sam sautu" userId="3529b747fd88003e" providerId="LiveId" clId="{07F0514E-6BCC-415D-9683-56DFA8EA56E5}" dt="2024-10-28T17:54:21.232" v="11498" actId="478"/>
          <ac:picMkLst>
            <pc:docMk/>
            <pc:sldMk cId="3814545117" sldId="342"/>
            <ac:picMk id="12310" creationId="{077AB392-2755-E5C1-0C8F-CF8E4CDB768B}"/>
          </ac:picMkLst>
        </pc:picChg>
      </pc:sldChg>
      <pc:sldChg chg="addSp modSp new mod ord modAnim modNotesTx">
        <pc:chgData name="sam sautu" userId="3529b747fd88003e" providerId="LiveId" clId="{07F0514E-6BCC-415D-9683-56DFA8EA56E5}" dt="2024-10-28T18:45:31.295" v="12562"/>
        <pc:sldMkLst>
          <pc:docMk/>
          <pc:sldMk cId="3731531781" sldId="343"/>
        </pc:sldMkLst>
        <pc:spChg chg="mod">
          <ac:chgData name="sam sautu" userId="3529b747fd88003e" providerId="LiveId" clId="{07F0514E-6BCC-415D-9683-56DFA8EA56E5}" dt="2024-10-28T18:44:59.838" v="12558" actId="20577"/>
          <ac:spMkLst>
            <pc:docMk/>
            <pc:sldMk cId="3731531781" sldId="343"/>
            <ac:spMk id="2" creationId="{4A9D68DB-5C45-109E-6CE5-CFA40DF0C862}"/>
          </ac:spMkLst>
        </pc:spChg>
        <pc:spChg chg="mod">
          <ac:chgData name="sam sautu" userId="3529b747fd88003e" providerId="LiveId" clId="{07F0514E-6BCC-415D-9683-56DFA8EA56E5}" dt="2024-10-25T16:13:04.571" v="8047" actId="1035"/>
          <ac:spMkLst>
            <pc:docMk/>
            <pc:sldMk cId="3731531781" sldId="343"/>
            <ac:spMk id="3" creationId="{4F339C9C-5C15-D94A-6305-8824FDF90DF5}"/>
          </ac:spMkLst>
        </pc:spChg>
        <pc:spChg chg="add mod">
          <ac:chgData name="sam sautu" userId="3529b747fd88003e" providerId="LiveId" clId="{07F0514E-6BCC-415D-9683-56DFA8EA56E5}" dt="2024-10-25T16:15:20.586" v="8147" actId="6549"/>
          <ac:spMkLst>
            <pc:docMk/>
            <pc:sldMk cId="3731531781" sldId="343"/>
            <ac:spMk id="4" creationId="{D8CAC29A-9F9A-463F-BFCD-9BF5FB27902F}"/>
          </ac:spMkLst>
        </pc:spChg>
        <pc:spChg chg="add mod">
          <ac:chgData name="sam sautu" userId="3529b747fd88003e" providerId="LiveId" clId="{07F0514E-6BCC-415D-9683-56DFA8EA56E5}" dt="2024-10-25T16:13:04.571" v="8047" actId="1035"/>
          <ac:spMkLst>
            <pc:docMk/>
            <pc:sldMk cId="3731531781" sldId="343"/>
            <ac:spMk id="5" creationId="{409024F2-3D60-D554-BF82-9BDA0D2B5F67}"/>
          </ac:spMkLst>
        </pc:spChg>
        <pc:spChg chg="add mod">
          <ac:chgData name="sam sautu" userId="3529b747fd88003e" providerId="LiveId" clId="{07F0514E-6BCC-415D-9683-56DFA8EA56E5}" dt="2024-10-25T16:02:12.721" v="7763"/>
          <ac:spMkLst>
            <pc:docMk/>
            <pc:sldMk cId="3731531781" sldId="343"/>
            <ac:spMk id="6" creationId="{F6CA3AE5-43DB-1CDA-120E-E0E39B654BC8}"/>
          </ac:spMkLst>
        </pc:spChg>
      </pc:sldChg>
      <pc:sldChg chg="addSp delSp modSp new mod ord modAnim modNotesTx">
        <pc:chgData name="sam sautu" userId="3529b747fd88003e" providerId="LiveId" clId="{07F0514E-6BCC-415D-9683-56DFA8EA56E5}" dt="2024-10-29T00:11:40.683" v="15342" actId="20577"/>
        <pc:sldMkLst>
          <pc:docMk/>
          <pc:sldMk cId="3780899884" sldId="344"/>
        </pc:sldMkLst>
        <pc:spChg chg="del">
          <ac:chgData name="sam sautu" userId="3529b747fd88003e" providerId="LiveId" clId="{07F0514E-6BCC-415D-9683-56DFA8EA56E5}" dt="2024-10-25T19:58:20.878" v="8769" actId="478"/>
          <ac:spMkLst>
            <pc:docMk/>
            <pc:sldMk cId="3780899884" sldId="344"/>
            <ac:spMk id="2" creationId="{1BB55404-DA70-B4B9-7E96-BEAF0D3B19E6}"/>
          </ac:spMkLst>
        </pc:spChg>
        <pc:spChg chg="del mod">
          <ac:chgData name="sam sautu" userId="3529b747fd88003e" providerId="LiveId" clId="{07F0514E-6BCC-415D-9683-56DFA8EA56E5}" dt="2024-10-25T19:58:20.878" v="8769" actId="478"/>
          <ac:spMkLst>
            <pc:docMk/>
            <pc:sldMk cId="3780899884" sldId="344"/>
            <ac:spMk id="3" creationId="{A3DC9FDC-4C54-7700-8300-E7E8C105D76C}"/>
          </ac:spMkLst>
        </pc:spChg>
        <pc:spChg chg="add mod">
          <ac:chgData name="sam sautu" userId="3529b747fd88003e" providerId="LiveId" clId="{07F0514E-6BCC-415D-9683-56DFA8EA56E5}" dt="2024-10-29T00:11:40.683" v="15342" actId="20577"/>
          <ac:spMkLst>
            <pc:docMk/>
            <pc:sldMk cId="3780899884" sldId="344"/>
            <ac:spMk id="4" creationId="{9555E360-8E12-5A18-BF24-119ED1388535}"/>
          </ac:spMkLst>
        </pc:spChg>
        <pc:spChg chg="add del mod">
          <ac:chgData name="sam sautu" userId="3529b747fd88003e" providerId="LiveId" clId="{07F0514E-6BCC-415D-9683-56DFA8EA56E5}" dt="2024-10-25T19:58:25.145" v="8770" actId="478"/>
          <ac:spMkLst>
            <pc:docMk/>
            <pc:sldMk cId="3780899884" sldId="344"/>
            <ac:spMk id="8" creationId="{9156C648-5C86-DF7D-0460-03F595C075A7}"/>
          </ac:spMkLst>
        </pc:spChg>
        <pc:spChg chg="add del">
          <ac:chgData name="sam sautu" userId="3529b747fd88003e" providerId="LiveId" clId="{07F0514E-6BCC-415D-9683-56DFA8EA56E5}" dt="2024-10-27T20:32:31.715" v="8833" actId="478"/>
          <ac:spMkLst>
            <pc:docMk/>
            <pc:sldMk cId="3780899884" sldId="344"/>
            <ac:spMk id="9" creationId="{519CEE56-2ADC-5AC6-229B-34C100F8376A}"/>
          </ac:spMkLst>
        </pc:spChg>
        <pc:spChg chg="add del">
          <ac:chgData name="sam sautu" userId="3529b747fd88003e" providerId="LiveId" clId="{07F0514E-6BCC-415D-9683-56DFA8EA56E5}" dt="2024-10-27T20:33:24.410" v="8840" actId="478"/>
          <ac:spMkLst>
            <pc:docMk/>
            <pc:sldMk cId="3780899884" sldId="344"/>
            <ac:spMk id="10" creationId="{0C1C5973-94BC-C461-A6F7-F1F5EFCEBA7A}"/>
          </ac:spMkLst>
        </pc:spChg>
        <pc:spChg chg="add del">
          <ac:chgData name="sam sautu" userId="3529b747fd88003e" providerId="LiveId" clId="{07F0514E-6BCC-415D-9683-56DFA8EA56E5}" dt="2024-10-27T20:33:36.759" v="8842" actId="478"/>
          <ac:spMkLst>
            <pc:docMk/>
            <pc:sldMk cId="3780899884" sldId="344"/>
            <ac:spMk id="11" creationId="{FFB897B8-7BF8-026C-6246-83BFFE12FFB2}"/>
          </ac:spMkLst>
        </pc:spChg>
        <pc:spChg chg="add mod">
          <ac:chgData name="sam sautu" userId="3529b747fd88003e" providerId="LiveId" clId="{07F0514E-6BCC-415D-9683-56DFA8EA56E5}" dt="2024-10-28T18:37:45.354" v="12505" actId="1076"/>
          <ac:spMkLst>
            <pc:docMk/>
            <pc:sldMk cId="3780899884" sldId="344"/>
            <ac:spMk id="12" creationId="{F4B7586A-2B97-0CA2-C8B2-E19FF2879CC9}"/>
          </ac:spMkLst>
        </pc:spChg>
        <pc:spChg chg="add mod">
          <ac:chgData name="sam sautu" userId="3529b747fd88003e" providerId="LiveId" clId="{07F0514E-6BCC-415D-9683-56DFA8EA56E5}" dt="2024-10-28T18:38:44.694" v="12510" actId="207"/>
          <ac:spMkLst>
            <pc:docMk/>
            <pc:sldMk cId="3780899884" sldId="344"/>
            <ac:spMk id="13" creationId="{0F8872A6-A782-6E7F-BC70-4CCBD842771E}"/>
          </ac:spMkLst>
        </pc:spChg>
        <pc:spChg chg="add mod">
          <ac:chgData name="sam sautu" userId="3529b747fd88003e" providerId="LiveId" clId="{07F0514E-6BCC-415D-9683-56DFA8EA56E5}" dt="2024-10-28T18:38:52.258" v="12512" actId="1076"/>
          <ac:spMkLst>
            <pc:docMk/>
            <pc:sldMk cId="3780899884" sldId="344"/>
            <ac:spMk id="14" creationId="{FB2BC077-C96D-A24C-2D23-A91180EEC04E}"/>
          </ac:spMkLst>
        </pc:spChg>
        <pc:spChg chg="add mod">
          <ac:chgData name="sam sautu" userId="3529b747fd88003e" providerId="LiveId" clId="{07F0514E-6BCC-415D-9683-56DFA8EA56E5}" dt="2024-10-28T18:39:05.049" v="12517" actId="14100"/>
          <ac:spMkLst>
            <pc:docMk/>
            <pc:sldMk cId="3780899884" sldId="344"/>
            <ac:spMk id="15" creationId="{B6B7A58E-76EE-81A6-A3A8-3620EFB9EE4D}"/>
          </ac:spMkLst>
        </pc:spChg>
        <pc:spChg chg="add mod">
          <ac:chgData name="sam sautu" userId="3529b747fd88003e" providerId="LiveId" clId="{07F0514E-6BCC-415D-9683-56DFA8EA56E5}" dt="2024-10-28T18:41:38.347" v="12532" actId="14100"/>
          <ac:spMkLst>
            <pc:docMk/>
            <pc:sldMk cId="3780899884" sldId="344"/>
            <ac:spMk id="16" creationId="{2471E99A-2149-C2D7-5FA4-228D2A093DAE}"/>
          </ac:spMkLst>
        </pc:spChg>
        <pc:spChg chg="add mod">
          <ac:chgData name="sam sautu" userId="3529b747fd88003e" providerId="LiveId" clId="{07F0514E-6BCC-415D-9683-56DFA8EA56E5}" dt="2024-10-28T18:39:21.817" v="12523" actId="14100"/>
          <ac:spMkLst>
            <pc:docMk/>
            <pc:sldMk cId="3780899884" sldId="344"/>
            <ac:spMk id="17" creationId="{BFF1A524-18F6-F147-195D-88487D0FB993}"/>
          </ac:spMkLst>
        </pc:spChg>
        <pc:spChg chg="add mod">
          <ac:chgData name="sam sautu" userId="3529b747fd88003e" providerId="LiveId" clId="{07F0514E-6BCC-415D-9683-56DFA8EA56E5}" dt="2024-10-28T18:39:29.285" v="12526" actId="14100"/>
          <ac:spMkLst>
            <pc:docMk/>
            <pc:sldMk cId="3780899884" sldId="344"/>
            <ac:spMk id="18" creationId="{45AEA290-8AB6-B778-9C56-04962F5761CF}"/>
          </ac:spMkLst>
        </pc:spChg>
        <pc:picChg chg="add mod">
          <ac:chgData name="sam sautu" userId="3529b747fd88003e" providerId="LiveId" clId="{07F0514E-6BCC-415D-9683-56DFA8EA56E5}" dt="2024-10-28T18:37:49.009" v="12506" actId="14100"/>
          <ac:picMkLst>
            <pc:docMk/>
            <pc:sldMk cId="3780899884" sldId="344"/>
            <ac:picMk id="6" creationId="{449F8A6C-D75F-3C15-D494-F8C50BFDEEDB}"/>
          </ac:picMkLst>
        </pc:picChg>
        <pc:picChg chg="add mod">
          <ac:chgData name="sam sautu" userId="3529b747fd88003e" providerId="LiveId" clId="{07F0514E-6BCC-415D-9683-56DFA8EA56E5}" dt="2024-10-28T18:43:19.584" v="12540" actId="1076"/>
          <ac:picMkLst>
            <pc:docMk/>
            <pc:sldMk cId="3780899884" sldId="344"/>
            <ac:picMk id="14338" creationId="{C1C49138-898B-2D90-E487-DDD7BAD0DD90}"/>
          </ac:picMkLst>
        </pc:picChg>
        <pc:picChg chg="add mod">
          <ac:chgData name="sam sautu" userId="3529b747fd88003e" providerId="LiveId" clId="{07F0514E-6BCC-415D-9683-56DFA8EA56E5}" dt="2024-10-25T20:00:18.463" v="8796" actId="1076"/>
          <ac:picMkLst>
            <pc:docMk/>
            <pc:sldMk cId="3780899884" sldId="344"/>
            <ac:picMk id="14340" creationId="{1DE6011F-09A0-D1B8-F3EA-3FF9957AD150}"/>
          </ac:picMkLst>
        </pc:picChg>
        <pc:picChg chg="add mod">
          <ac:chgData name="sam sautu" userId="3529b747fd88003e" providerId="LiveId" clId="{07F0514E-6BCC-415D-9683-56DFA8EA56E5}" dt="2024-10-25T20:00:21.326" v="8798" actId="1076"/>
          <ac:picMkLst>
            <pc:docMk/>
            <pc:sldMk cId="3780899884" sldId="344"/>
            <ac:picMk id="14342" creationId="{FC3DC271-A769-FDBD-3B7A-125EA3C03418}"/>
          </ac:picMkLst>
        </pc:picChg>
        <pc:picChg chg="add mod">
          <ac:chgData name="sam sautu" userId="3529b747fd88003e" providerId="LiveId" clId="{07F0514E-6BCC-415D-9683-56DFA8EA56E5}" dt="2024-10-25T20:03:37.153" v="8808" actId="1076"/>
          <ac:picMkLst>
            <pc:docMk/>
            <pc:sldMk cId="3780899884" sldId="344"/>
            <ac:picMk id="14344" creationId="{CECE0A3D-493C-44A9-D626-483C187A81F8}"/>
          </ac:picMkLst>
        </pc:picChg>
        <pc:picChg chg="add mod">
          <ac:chgData name="sam sautu" userId="3529b747fd88003e" providerId="LiveId" clId="{07F0514E-6BCC-415D-9683-56DFA8EA56E5}" dt="2024-10-25T20:03:48.676" v="8815" actId="1076"/>
          <ac:picMkLst>
            <pc:docMk/>
            <pc:sldMk cId="3780899884" sldId="344"/>
            <ac:picMk id="14346" creationId="{E4E50967-89BA-F515-C3E8-5027DD04F98B}"/>
          </ac:picMkLst>
        </pc:picChg>
        <pc:picChg chg="add mod">
          <ac:chgData name="sam sautu" userId="3529b747fd88003e" providerId="LiveId" clId="{07F0514E-6BCC-415D-9683-56DFA8EA56E5}" dt="2024-10-27T20:30:06.999" v="8820" actId="1076"/>
          <ac:picMkLst>
            <pc:docMk/>
            <pc:sldMk cId="3780899884" sldId="344"/>
            <ac:picMk id="14348" creationId="{2AA393F7-65B2-AD37-41C8-A889765EEDE2}"/>
          </ac:picMkLst>
        </pc:picChg>
        <pc:picChg chg="add mod">
          <ac:chgData name="sam sautu" userId="3529b747fd88003e" providerId="LiveId" clId="{07F0514E-6BCC-415D-9683-56DFA8EA56E5}" dt="2024-10-27T20:31:04.224" v="8828" actId="1076"/>
          <ac:picMkLst>
            <pc:docMk/>
            <pc:sldMk cId="3780899884" sldId="344"/>
            <ac:picMk id="14350" creationId="{17AA6EF5-ED3B-0980-A109-7FA176504E1B}"/>
          </ac:picMkLst>
        </pc:picChg>
        <pc:picChg chg="add mod">
          <ac:chgData name="sam sautu" userId="3529b747fd88003e" providerId="LiveId" clId="{07F0514E-6BCC-415D-9683-56DFA8EA56E5}" dt="2024-10-27T20:31:50.073" v="8831" actId="1076"/>
          <ac:picMkLst>
            <pc:docMk/>
            <pc:sldMk cId="3780899884" sldId="344"/>
            <ac:picMk id="14352" creationId="{55298B31-F639-683F-F8A2-7BD4D6CFEEB9}"/>
          </ac:picMkLst>
        </pc:picChg>
        <pc:picChg chg="add del mod">
          <ac:chgData name="sam sautu" userId="3529b747fd88003e" providerId="LiveId" clId="{07F0514E-6BCC-415D-9683-56DFA8EA56E5}" dt="2024-10-27T20:33:24.410" v="8840" actId="478"/>
          <ac:picMkLst>
            <pc:docMk/>
            <pc:sldMk cId="3780899884" sldId="344"/>
            <ac:picMk id="14356" creationId="{9D2A3FF3-6834-5765-3690-0418345C19F6}"/>
          </ac:picMkLst>
        </pc:picChg>
        <pc:picChg chg="add mod">
          <ac:chgData name="sam sautu" userId="3529b747fd88003e" providerId="LiveId" clId="{07F0514E-6BCC-415D-9683-56DFA8EA56E5}" dt="2024-10-27T20:34:41.906" v="8845" actId="1076"/>
          <ac:picMkLst>
            <pc:docMk/>
            <pc:sldMk cId="3780899884" sldId="344"/>
            <ac:picMk id="14362" creationId="{A8530DFA-4CF3-C2FC-99D3-1EA910F48A8B}"/>
          </ac:picMkLst>
        </pc:picChg>
        <pc:picChg chg="add mod">
          <ac:chgData name="sam sautu" userId="3529b747fd88003e" providerId="LiveId" clId="{07F0514E-6BCC-415D-9683-56DFA8EA56E5}" dt="2024-10-27T20:35:31.828" v="8848" actId="1076"/>
          <ac:picMkLst>
            <pc:docMk/>
            <pc:sldMk cId="3780899884" sldId="344"/>
            <ac:picMk id="14364" creationId="{53FC4743-DA20-5E27-C486-2AFC6CBB6329}"/>
          </ac:picMkLst>
        </pc:picChg>
        <pc:picChg chg="add mod">
          <ac:chgData name="sam sautu" userId="3529b747fd88003e" providerId="LiveId" clId="{07F0514E-6BCC-415D-9683-56DFA8EA56E5}" dt="2024-10-28T18:43:23.721" v="12541" actId="1076"/>
          <ac:picMkLst>
            <pc:docMk/>
            <pc:sldMk cId="3780899884" sldId="344"/>
            <ac:picMk id="14366" creationId="{CFDE53F5-7911-0E57-FFEE-F26C7A514ADE}"/>
          </ac:picMkLst>
        </pc:picChg>
        <pc:picChg chg="add del mod">
          <ac:chgData name="sam sautu" userId="3529b747fd88003e" providerId="LiveId" clId="{07F0514E-6BCC-415D-9683-56DFA8EA56E5}" dt="2024-10-28T18:43:15.723" v="12539" actId="478"/>
          <ac:picMkLst>
            <pc:docMk/>
            <pc:sldMk cId="3780899884" sldId="344"/>
            <ac:picMk id="14368" creationId="{ADB3230E-C65F-2E82-F7DE-887A09ED39FC}"/>
          </ac:picMkLst>
        </pc:picChg>
      </pc:sldChg>
      <pc:sldChg chg="addSp delSp modSp new add del mod modAnim modNotesTx">
        <pc:chgData name="sam sautu" userId="3529b747fd88003e" providerId="LiveId" clId="{07F0514E-6BCC-415D-9683-56DFA8EA56E5}" dt="2024-10-28T19:42:11.512" v="13393" actId="1038"/>
        <pc:sldMkLst>
          <pc:docMk/>
          <pc:sldMk cId="3840757024" sldId="345"/>
        </pc:sldMkLst>
        <pc:spChg chg="del">
          <ac:chgData name="sam sautu" userId="3529b747fd88003e" providerId="LiveId" clId="{07F0514E-6BCC-415D-9683-56DFA8EA56E5}" dt="2024-10-27T21:14:38.442" v="9696" actId="478"/>
          <ac:spMkLst>
            <pc:docMk/>
            <pc:sldMk cId="3840757024" sldId="345"/>
            <ac:spMk id="2" creationId="{7D91EDB3-2F77-B61F-D0B4-4181BF6001B3}"/>
          </ac:spMkLst>
        </pc:spChg>
        <pc:spChg chg="mod">
          <ac:chgData name="sam sautu" userId="3529b747fd88003e" providerId="LiveId" clId="{07F0514E-6BCC-415D-9683-56DFA8EA56E5}" dt="2024-10-27T21:55:12.027" v="9984" actId="27636"/>
          <ac:spMkLst>
            <pc:docMk/>
            <pc:sldMk cId="3840757024" sldId="345"/>
            <ac:spMk id="3" creationId="{9697133E-92D1-F6F7-B87D-CC3BCD08E9E4}"/>
          </ac:spMkLst>
        </pc:spChg>
        <pc:spChg chg="add mod">
          <ac:chgData name="sam sautu" userId="3529b747fd88003e" providerId="LiveId" clId="{07F0514E-6BCC-415D-9683-56DFA8EA56E5}" dt="2024-10-28T18:55:53.095" v="13086" actId="20577"/>
          <ac:spMkLst>
            <pc:docMk/>
            <pc:sldMk cId="3840757024" sldId="345"/>
            <ac:spMk id="4" creationId="{4E2ABD97-2283-1908-E944-642F9F5DCAAD}"/>
          </ac:spMkLst>
        </pc:spChg>
        <pc:spChg chg="add mod">
          <ac:chgData name="sam sautu" userId="3529b747fd88003e" providerId="LiveId" clId="{07F0514E-6BCC-415D-9683-56DFA8EA56E5}" dt="2024-10-27T21:44:51.495" v="9901" actId="1076"/>
          <ac:spMkLst>
            <pc:docMk/>
            <pc:sldMk cId="3840757024" sldId="345"/>
            <ac:spMk id="5" creationId="{AAEEB76C-5034-7B21-DBFA-F259C4FA23AE}"/>
          </ac:spMkLst>
        </pc:spChg>
        <pc:spChg chg="add del">
          <ac:chgData name="sam sautu" userId="3529b747fd88003e" providerId="LiveId" clId="{07F0514E-6BCC-415D-9683-56DFA8EA56E5}" dt="2024-10-27T21:44:14.030" v="9889" actId="22"/>
          <ac:spMkLst>
            <pc:docMk/>
            <pc:sldMk cId="3840757024" sldId="345"/>
            <ac:spMk id="18" creationId="{A1A17AF3-477B-2E05-2D7D-AEB9F0F41ED9}"/>
          </ac:spMkLst>
        </pc:spChg>
        <pc:spChg chg="add mod">
          <ac:chgData name="sam sautu" userId="3529b747fd88003e" providerId="LiveId" clId="{07F0514E-6BCC-415D-9683-56DFA8EA56E5}" dt="2024-10-27T21:44:44.453" v="9898" actId="1076"/>
          <ac:spMkLst>
            <pc:docMk/>
            <pc:sldMk cId="3840757024" sldId="345"/>
            <ac:spMk id="19" creationId="{190A2CD6-4036-1C72-E8D9-6D2A66628FE4}"/>
          </ac:spMkLst>
        </pc:spChg>
        <pc:spChg chg="add del">
          <ac:chgData name="sam sautu" userId="3529b747fd88003e" providerId="LiveId" clId="{07F0514E-6BCC-415D-9683-56DFA8EA56E5}" dt="2024-10-27T21:49:23.658" v="9966" actId="478"/>
          <ac:spMkLst>
            <pc:docMk/>
            <pc:sldMk cId="3840757024" sldId="345"/>
            <ac:spMk id="25" creationId="{AA42DC99-5BE9-5248-6551-F75AFE32ECCB}"/>
          </ac:spMkLst>
        </pc:spChg>
        <pc:spChg chg="add mod">
          <ac:chgData name="sam sautu" userId="3529b747fd88003e" providerId="LiveId" clId="{07F0514E-6BCC-415D-9683-56DFA8EA56E5}" dt="2024-10-28T19:18:09.838" v="13124" actId="14100"/>
          <ac:spMkLst>
            <pc:docMk/>
            <pc:sldMk cId="3840757024" sldId="345"/>
            <ac:spMk id="27" creationId="{D0AA9A06-4943-A3DB-3453-083DB86A038A}"/>
          </ac:spMkLst>
        </pc:spChg>
        <pc:spChg chg="add mod">
          <ac:chgData name="sam sautu" userId="3529b747fd88003e" providerId="LiveId" clId="{07F0514E-6BCC-415D-9683-56DFA8EA56E5}" dt="2024-10-28T19:18:13.590" v="13126" actId="1076"/>
          <ac:spMkLst>
            <pc:docMk/>
            <pc:sldMk cId="3840757024" sldId="345"/>
            <ac:spMk id="28" creationId="{47F93230-6A84-49DB-C777-995FDF2F181E}"/>
          </ac:spMkLst>
        </pc:spChg>
        <pc:spChg chg="add mod">
          <ac:chgData name="sam sautu" userId="3529b747fd88003e" providerId="LiveId" clId="{07F0514E-6BCC-415D-9683-56DFA8EA56E5}" dt="2024-10-28T19:21:17.404" v="13162" actId="1076"/>
          <ac:spMkLst>
            <pc:docMk/>
            <pc:sldMk cId="3840757024" sldId="345"/>
            <ac:spMk id="29" creationId="{936D96DD-881C-D13F-15B1-BF32969CE258}"/>
          </ac:spMkLst>
        </pc:spChg>
        <pc:spChg chg="add mod">
          <ac:chgData name="sam sautu" userId="3529b747fd88003e" providerId="LiveId" clId="{07F0514E-6BCC-415D-9683-56DFA8EA56E5}" dt="2024-10-28T19:21:12.951" v="13161" actId="14100"/>
          <ac:spMkLst>
            <pc:docMk/>
            <pc:sldMk cId="3840757024" sldId="345"/>
            <ac:spMk id="30" creationId="{FD8E56EF-94F3-979D-94BE-B5DD4BC3E145}"/>
          </ac:spMkLst>
        </pc:spChg>
        <pc:spChg chg="add mod">
          <ac:chgData name="sam sautu" userId="3529b747fd88003e" providerId="LiveId" clId="{07F0514E-6BCC-415D-9683-56DFA8EA56E5}" dt="2024-10-28T19:19:59.501" v="13147" actId="1076"/>
          <ac:spMkLst>
            <pc:docMk/>
            <pc:sldMk cId="3840757024" sldId="345"/>
            <ac:spMk id="31" creationId="{5826917D-874C-2600-F259-FA2658B0EAD3}"/>
          </ac:spMkLst>
        </pc:spChg>
        <pc:spChg chg="add mod">
          <ac:chgData name="sam sautu" userId="3529b747fd88003e" providerId="LiveId" clId="{07F0514E-6BCC-415D-9683-56DFA8EA56E5}" dt="2024-10-28T19:20:07.101" v="13149" actId="1076"/>
          <ac:spMkLst>
            <pc:docMk/>
            <pc:sldMk cId="3840757024" sldId="345"/>
            <ac:spMk id="32" creationId="{2643632B-4D5A-65A0-BA7F-DA4D0A4BDB2E}"/>
          </ac:spMkLst>
        </pc:spChg>
        <pc:spChg chg="add mod">
          <ac:chgData name="sam sautu" userId="3529b747fd88003e" providerId="LiveId" clId="{07F0514E-6BCC-415D-9683-56DFA8EA56E5}" dt="2024-10-28T19:19:34.401" v="13144" actId="14100"/>
          <ac:spMkLst>
            <pc:docMk/>
            <pc:sldMk cId="3840757024" sldId="345"/>
            <ac:spMk id="33" creationId="{8D189599-0767-3FB2-9EC7-A42B649D1B63}"/>
          </ac:spMkLst>
        </pc:spChg>
        <pc:picChg chg="add mod modCrop">
          <ac:chgData name="sam sautu" userId="3529b747fd88003e" providerId="LiveId" clId="{07F0514E-6BCC-415D-9683-56DFA8EA56E5}" dt="2024-10-27T21:45:20.937" v="9940" actId="1035"/>
          <ac:picMkLst>
            <pc:docMk/>
            <pc:sldMk cId="3840757024" sldId="345"/>
            <ac:picMk id="7" creationId="{9A3D84AF-8A72-94EE-5BF9-E8131867ED3C}"/>
          </ac:picMkLst>
        </pc:picChg>
        <pc:picChg chg="add mod modCrop">
          <ac:chgData name="sam sautu" userId="3529b747fd88003e" providerId="LiveId" clId="{07F0514E-6BCC-415D-9683-56DFA8EA56E5}" dt="2024-10-28T19:24:47.902" v="13204" actId="732"/>
          <ac:picMkLst>
            <pc:docMk/>
            <pc:sldMk cId="3840757024" sldId="345"/>
            <ac:picMk id="8" creationId="{10639922-3518-7897-3F57-F8BC18FB64F5}"/>
          </ac:picMkLst>
        </pc:picChg>
        <pc:picChg chg="add mod">
          <ac:chgData name="sam sautu" userId="3529b747fd88003e" providerId="LiveId" clId="{07F0514E-6BCC-415D-9683-56DFA8EA56E5}" dt="2024-10-27T21:45:20.937" v="9940" actId="1035"/>
          <ac:picMkLst>
            <pc:docMk/>
            <pc:sldMk cId="3840757024" sldId="345"/>
            <ac:picMk id="10" creationId="{FF4C1E20-447E-0AB7-A0A5-D2352F04E5AA}"/>
          </ac:picMkLst>
        </pc:picChg>
        <pc:picChg chg="add mod modCrop">
          <ac:chgData name="sam sautu" userId="3529b747fd88003e" providerId="LiveId" clId="{07F0514E-6BCC-415D-9683-56DFA8EA56E5}" dt="2024-10-27T21:45:20.937" v="9940" actId="1035"/>
          <ac:picMkLst>
            <pc:docMk/>
            <pc:sldMk cId="3840757024" sldId="345"/>
            <ac:picMk id="11" creationId="{15A330B6-21B9-3B72-EE21-C5D5BBFAE001}"/>
          </ac:picMkLst>
        </pc:picChg>
        <pc:picChg chg="add mod modCrop">
          <ac:chgData name="sam sautu" userId="3529b747fd88003e" providerId="LiveId" clId="{07F0514E-6BCC-415D-9683-56DFA8EA56E5}" dt="2024-10-27T21:45:20.937" v="9940" actId="1035"/>
          <ac:picMkLst>
            <pc:docMk/>
            <pc:sldMk cId="3840757024" sldId="345"/>
            <ac:picMk id="12" creationId="{BB3DBD7D-ADD0-D140-59F5-84976750102E}"/>
          </ac:picMkLst>
        </pc:picChg>
        <pc:picChg chg="add mod modCrop">
          <ac:chgData name="sam sautu" userId="3529b747fd88003e" providerId="LiveId" clId="{07F0514E-6BCC-415D-9683-56DFA8EA56E5}" dt="2024-10-27T21:45:20.937" v="9940" actId="1035"/>
          <ac:picMkLst>
            <pc:docMk/>
            <pc:sldMk cId="3840757024" sldId="345"/>
            <ac:picMk id="13" creationId="{A26BD436-B27E-5C9C-2CF4-F7BA2F5791EE}"/>
          </ac:picMkLst>
        </pc:picChg>
        <pc:picChg chg="add del mod">
          <ac:chgData name="sam sautu" userId="3529b747fd88003e" providerId="LiveId" clId="{07F0514E-6BCC-415D-9683-56DFA8EA56E5}" dt="2024-10-27T21:42:51.364" v="9867" actId="478"/>
          <ac:picMkLst>
            <pc:docMk/>
            <pc:sldMk cId="3840757024" sldId="345"/>
            <ac:picMk id="14" creationId="{F2D06EB3-BBA6-1614-93EA-6235A271E4F6}"/>
          </ac:picMkLst>
        </pc:picChg>
        <pc:picChg chg="add del mod">
          <ac:chgData name="sam sautu" userId="3529b747fd88003e" providerId="LiveId" clId="{07F0514E-6BCC-415D-9683-56DFA8EA56E5}" dt="2024-10-27T21:42:51.364" v="9867" actId="478"/>
          <ac:picMkLst>
            <pc:docMk/>
            <pc:sldMk cId="3840757024" sldId="345"/>
            <ac:picMk id="15" creationId="{665C6442-E0A8-7071-4D06-40A64155E1A1}"/>
          </ac:picMkLst>
        </pc:picChg>
        <pc:picChg chg="add mod">
          <ac:chgData name="sam sautu" userId="3529b747fd88003e" providerId="LiveId" clId="{07F0514E-6BCC-415D-9683-56DFA8EA56E5}" dt="2024-10-27T21:45:09.571" v="9915" actId="1036"/>
          <ac:picMkLst>
            <pc:docMk/>
            <pc:sldMk cId="3840757024" sldId="345"/>
            <ac:picMk id="16" creationId="{9CC2B921-551C-0C4E-2599-6A117E8D635B}"/>
          </ac:picMkLst>
        </pc:picChg>
        <pc:picChg chg="add mod">
          <ac:chgData name="sam sautu" userId="3529b747fd88003e" providerId="LiveId" clId="{07F0514E-6BCC-415D-9683-56DFA8EA56E5}" dt="2024-10-27T21:50:22.108" v="9971" actId="1076"/>
          <ac:picMkLst>
            <pc:docMk/>
            <pc:sldMk cId="3840757024" sldId="345"/>
            <ac:picMk id="20" creationId="{A5DC299A-B484-6725-6BB4-209233FCA21C}"/>
          </ac:picMkLst>
        </pc:picChg>
        <pc:picChg chg="add mod">
          <ac:chgData name="sam sautu" userId="3529b747fd88003e" providerId="LiveId" clId="{07F0514E-6BCC-415D-9683-56DFA8EA56E5}" dt="2024-10-28T19:21:39.391" v="13165" actId="1076"/>
          <ac:picMkLst>
            <pc:docMk/>
            <pc:sldMk cId="3840757024" sldId="345"/>
            <ac:picMk id="21" creationId="{3B117DEE-35A0-D9A6-7A2A-9C1876EE2AF9}"/>
          </ac:picMkLst>
        </pc:picChg>
        <pc:picChg chg="add mod">
          <ac:chgData name="sam sautu" userId="3529b747fd88003e" providerId="LiveId" clId="{07F0514E-6BCC-415D-9683-56DFA8EA56E5}" dt="2024-10-28T19:39:30.184" v="13390" actId="1076"/>
          <ac:picMkLst>
            <pc:docMk/>
            <pc:sldMk cId="3840757024" sldId="345"/>
            <ac:picMk id="22" creationId="{928881DB-67C4-B56A-33FC-36FAD8EC1CD9}"/>
          </ac:picMkLst>
        </pc:picChg>
        <pc:picChg chg="add mod ord">
          <ac:chgData name="sam sautu" userId="3529b747fd88003e" providerId="LiveId" clId="{07F0514E-6BCC-415D-9683-56DFA8EA56E5}" dt="2024-10-28T19:39:25.648" v="13388" actId="1076"/>
          <ac:picMkLst>
            <pc:docMk/>
            <pc:sldMk cId="3840757024" sldId="345"/>
            <ac:picMk id="23" creationId="{995379EC-4554-B21E-2FCB-C26F2D14DE0B}"/>
          </ac:picMkLst>
        </pc:picChg>
        <pc:picChg chg="add del mod">
          <ac:chgData name="sam sautu" userId="3529b747fd88003e" providerId="LiveId" clId="{07F0514E-6BCC-415D-9683-56DFA8EA56E5}" dt="2024-10-27T21:49:17.208" v="9964" actId="478"/>
          <ac:picMkLst>
            <pc:docMk/>
            <pc:sldMk cId="3840757024" sldId="345"/>
            <ac:picMk id="24" creationId="{5BD00C5C-5F5B-0A5B-1D44-05751D8F0F5B}"/>
          </ac:picMkLst>
        </pc:picChg>
        <pc:picChg chg="add mod">
          <ac:chgData name="sam sautu" userId="3529b747fd88003e" providerId="LiveId" clId="{07F0514E-6BCC-415D-9683-56DFA8EA56E5}" dt="2024-10-28T19:23:34.714" v="13184" actId="1076"/>
          <ac:picMkLst>
            <pc:docMk/>
            <pc:sldMk cId="3840757024" sldId="345"/>
            <ac:picMk id="26" creationId="{85BFB729-42F3-A40A-51D1-08F348274A5D}"/>
          </ac:picMkLst>
        </pc:picChg>
        <pc:picChg chg="add mod">
          <ac:chgData name="sam sautu" userId="3529b747fd88003e" providerId="LiveId" clId="{07F0514E-6BCC-415D-9683-56DFA8EA56E5}" dt="2024-10-28T19:25:50.876" v="13219" actId="1076"/>
          <ac:picMkLst>
            <pc:docMk/>
            <pc:sldMk cId="3840757024" sldId="345"/>
            <ac:picMk id="34" creationId="{16B7F026-A873-409C-9B4C-827262F92561}"/>
          </ac:picMkLst>
        </pc:picChg>
        <pc:picChg chg="add del mod">
          <ac:chgData name="sam sautu" userId="3529b747fd88003e" providerId="LiveId" clId="{07F0514E-6BCC-415D-9683-56DFA8EA56E5}" dt="2024-10-27T21:39:45.437" v="9845" actId="478"/>
          <ac:picMkLst>
            <pc:docMk/>
            <pc:sldMk cId="3840757024" sldId="345"/>
            <ac:picMk id="15362" creationId="{F3019CFD-755F-8257-E5F1-5732AC59EB88}"/>
          </ac:picMkLst>
        </pc:picChg>
        <pc:picChg chg="add mod">
          <ac:chgData name="sam sautu" userId="3529b747fd88003e" providerId="LiveId" clId="{07F0514E-6BCC-415D-9683-56DFA8EA56E5}" dt="2024-10-27T21:50:20.954" v="9970" actId="1076"/>
          <ac:picMkLst>
            <pc:docMk/>
            <pc:sldMk cId="3840757024" sldId="345"/>
            <ac:picMk id="15364" creationId="{D9C38FCE-8077-1F50-A5D7-22FCC8A9AAEB}"/>
          </ac:picMkLst>
        </pc:picChg>
        <pc:picChg chg="add mod">
          <ac:chgData name="sam sautu" userId="3529b747fd88003e" providerId="LiveId" clId="{07F0514E-6BCC-415D-9683-56DFA8EA56E5}" dt="2024-10-28T19:42:11.512" v="13393" actId="1038"/>
          <ac:picMkLst>
            <pc:docMk/>
            <pc:sldMk cId="3840757024" sldId="345"/>
            <ac:picMk id="15366" creationId="{6CB5EA64-18B1-F1BD-1A20-ADA2475AB5ED}"/>
          </ac:picMkLst>
        </pc:picChg>
        <pc:picChg chg="add mod">
          <ac:chgData name="sam sautu" userId="3529b747fd88003e" providerId="LiveId" clId="{07F0514E-6BCC-415D-9683-56DFA8EA56E5}" dt="2024-10-28T19:39:28.076" v="13389" actId="1076"/>
          <ac:picMkLst>
            <pc:docMk/>
            <pc:sldMk cId="3840757024" sldId="345"/>
            <ac:picMk id="15370" creationId="{8CBFB73A-BA70-C4F9-5EB3-0944BE35C7C9}"/>
          </ac:picMkLst>
        </pc:picChg>
        <pc:picChg chg="add del">
          <ac:chgData name="sam sautu" userId="3529b747fd88003e" providerId="LiveId" clId="{07F0514E-6BCC-415D-9683-56DFA8EA56E5}" dt="2024-10-27T22:00:04.340" v="10054" actId="478"/>
          <ac:picMkLst>
            <pc:docMk/>
            <pc:sldMk cId="3840757024" sldId="345"/>
            <ac:picMk id="15372" creationId="{FE253560-CD1A-53D5-7596-5B327F95628A}"/>
          </ac:picMkLst>
        </pc:picChg>
        <pc:picChg chg="add del">
          <ac:chgData name="sam sautu" userId="3529b747fd88003e" providerId="LiveId" clId="{07F0514E-6BCC-415D-9683-56DFA8EA56E5}" dt="2024-10-27T22:00:16.040" v="10056" actId="478"/>
          <ac:picMkLst>
            <pc:docMk/>
            <pc:sldMk cId="3840757024" sldId="345"/>
            <ac:picMk id="15374" creationId="{018D871F-8957-652F-4C79-BDD340FCF8D0}"/>
          </ac:picMkLst>
        </pc:picChg>
        <pc:picChg chg="add mod">
          <ac:chgData name="sam sautu" userId="3529b747fd88003e" providerId="LiveId" clId="{07F0514E-6BCC-415D-9683-56DFA8EA56E5}" dt="2024-10-27T22:00:32.687" v="10062" actId="1076"/>
          <ac:picMkLst>
            <pc:docMk/>
            <pc:sldMk cId="3840757024" sldId="345"/>
            <ac:picMk id="15376" creationId="{EC9DB431-9302-EA8C-BBD4-9F05720DC2FF}"/>
          </ac:picMkLst>
        </pc:picChg>
        <pc:picChg chg="add mod">
          <ac:chgData name="sam sautu" userId="3529b747fd88003e" providerId="LiveId" clId="{07F0514E-6BCC-415D-9683-56DFA8EA56E5}" dt="2024-10-28T19:21:42.527" v="13166" actId="1076"/>
          <ac:picMkLst>
            <pc:docMk/>
            <pc:sldMk cId="3840757024" sldId="345"/>
            <ac:picMk id="15378" creationId="{A1DFB9C5-CEAE-6E29-D08B-E950BE471730}"/>
          </ac:picMkLst>
        </pc:picChg>
        <pc:picChg chg="add mod">
          <ac:chgData name="sam sautu" userId="3529b747fd88003e" providerId="LiveId" clId="{07F0514E-6BCC-415D-9683-56DFA8EA56E5}" dt="2024-10-28T19:22:38.026" v="13177" actId="1076"/>
          <ac:picMkLst>
            <pc:docMk/>
            <pc:sldMk cId="3840757024" sldId="345"/>
            <ac:picMk id="15380" creationId="{25D6B97F-938F-ECA8-4E54-6CD6057233EE}"/>
          </ac:picMkLst>
        </pc:picChg>
        <pc:picChg chg="add mod">
          <ac:chgData name="sam sautu" userId="3529b747fd88003e" providerId="LiveId" clId="{07F0514E-6BCC-415D-9683-56DFA8EA56E5}" dt="2024-10-28T19:24:04.349" v="13196" actId="1076"/>
          <ac:picMkLst>
            <pc:docMk/>
            <pc:sldMk cId="3840757024" sldId="345"/>
            <ac:picMk id="15382" creationId="{2D87C324-D59D-DDE2-5CBC-2A1873CC42BA}"/>
          </ac:picMkLst>
        </pc:picChg>
      </pc:sldChg>
      <pc:sldChg chg="addSp delSp modSp new del mod modShow">
        <pc:chgData name="sam sautu" userId="3529b747fd88003e" providerId="LiveId" clId="{07F0514E-6BCC-415D-9683-56DFA8EA56E5}" dt="2024-10-28T20:39:43.046" v="14274" actId="47"/>
        <pc:sldMkLst>
          <pc:docMk/>
          <pc:sldMk cId="3712201614" sldId="346"/>
        </pc:sldMkLst>
        <pc:spChg chg="add mod">
          <ac:chgData name="sam sautu" userId="3529b747fd88003e" providerId="LiveId" clId="{07F0514E-6BCC-415D-9683-56DFA8EA56E5}" dt="2024-10-27T20:58:18.343" v="9607" actId="1076"/>
          <ac:spMkLst>
            <pc:docMk/>
            <pc:sldMk cId="3712201614" sldId="346"/>
            <ac:spMk id="8" creationId="{7683F040-3696-3B26-CBB7-49FEDE46BBBF}"/>
          </ac:spMkLst>
        </pc:spChg>
        <pc:picChg chg="add del mod">
          <ac:chgData name="sam sautu" userId="3529b747fd88003e" providerId="LiveId" clId="{07F0514E-6BCC-415D-9683-56DFA8EA56E5}" dt="2024-10-27T20:56:27.588" v="9589" actId="478"/>
          <ac:picMkLst>
            <pc:docMk/>
            <pc:sldMk cId="3712201614" sldId="346"/>
            <ac:picMk id="5" creationId="{E0D3A006-3F8D-A3A9-C898-9857D6B54121}"/>
          </ac:picMkLst>
        </pc:picChg>
        <pc:picChg chg="add mod">
          <ac:chgData name="sam sautu" userId="3529b747fd88003e" providerId="LiveId" clId="{07F0514E-6BCC-415D-9683-56DFA8EA56E5}" dt="2024-10-27T20:56:45.065" v="9594" actId="1076"/>
          <ac:picMkLst>
            <pc:docMk/>
            <pc:sldMk cId="3712201614" sldId="346"/>
            <ac:picMk id="7" creationId="{F6C8C143-3887-2975-F197-4809CEDB851B}"/>
          </ac:picMkLst>
        </pc:picChg>
      </pc:sldChg>
      <pc:sldChg chg="addSp delSp modSp new mod ord">
        <pc:chgData name="sam sautu" userId="3529b747fd88003e" providerId="LiveId" clId="{07F0514E-6BCC-415D-9683-56DFA8EA56E5}" dt="2024-10-28T20:22:42.126" v="14070" actId="6549"/>
        <pc:sldMkLst>
          <pc:docMk/>
          <pc:sldMk cId="1952393196" sldId="347"/>
        </pc:sldMkLst>
        <pc:spChg chg="del">
          <ac:chgData name="sam sautu" userId="3529b747fd88003e" providerId="LiveId" clId="{07F0514E-6BCC-415D-9683-56DFA8EA56E5}" dt="2024-10-27T21:01:59.546" v="9617" actId="478"/>
          <ac:spMkLst>
            <pc:docMk/>
            <pc:sldMk cId="1952393196" sldId="347"/>
            <ac:spMk id="2" creationId="{67B91945-5331-8BC1-9C9F-66F4477D6A44}"/>
          </ac:spMkLst>
        </pc:spChg>
        <pc:spChg chg="del">
          <ac:chgData name="sam sautu" userId="3529b747fd88003e" providerId="LiveId" clId="{07F0514E-6BCC-415D-9683-56DFA8EA56E5}" dt="2024-10-27T21:01:59.546" v="9617" actId="478"/>
          <ac:spMkLst>
            <pc:docMk/>
            <pc:sldMk cId="1952393196" sldId="347"/>
            <ac:spMk id="3" creationId="{B7CBFB4D-1083-EEBB-F993-043CA5A3A15B}"/>
          </ac:spMkLst>
        </pc:spChg>
        <pc:spChg chg="add mod">
          <ac:chgData name="sam sautu" userId="3529b747fd88003e" providerId="LiveId" clId="{07F0514E-6BCC-415D-9683-56DFA8EA56E5}" dt="2024-10-28T20:22:42.126" v="14070" actId="6549"/>
          <ac:spMkLst>
            <pc:docMk/>
            <pc:sldMk cId="1952393196" sldId="347"/>
            <ac:spMk id="6" creationId="{75710C7C-C4BC-9202-E8DF-95D7B34B3DFF}"/>
          </ac:spMkLst>
        </pc:spChg>
        <pc:picChg chg="add mod">
          <ac:chgData name="sam sautu" userId="3529b747fd88003e" providerId="LiveId" clId="{07F0514E-6BCC-415D-9683-56DFA8EA56E5}" dt="2024-10-27T21:02:17.361" v="9618" actId="931"/>
          <ac:picMkLst>
            <pc:docMk/>
            <pc:sldMk cId="1952393196" sldId="347"/>
            <ac:picMk id="5" creationId="{CDBA8A55-9FBE-76A7-7D4F-E1F59ED6E253}"/>
          </ac:picMkLst>
        </pc:picChg>
      </pc:sldChg>
      <pc:sldChg chg="addSp delSp modSp new del mod ord">
        <pc:chgData name="sam sautu" userId="3529b747fd88003e" providerId="LiveId" clId="{07F0514E-6BCC-415D-9683-56DFA8EA56E5}" dt="2024-10-29T00:00:59.323" v="15331" actId="47"/>
        <pc:sldMkLst>
          <pc:docMk/>
          <pc:sldMk cId="3853036200" sldId="348"/>
        </pc:sldMkLst>
        <pc:spChg chg="del">
          <ac:chgData name="sam sautu" userId="3529b747fd88003e" providerId="LiveId" clId="{07F0514E-6BCC-415D-9683-56DFA8EA56E5}" dt="2024-10-27T21:03:14.939" v="9620" actId="478"/>
          <ac:spMkLst>
            <pc:docMk/>
            <pc:sldMk cId="3853036200" sldId="348"/>
            <ac:spMk id="2" creationId="{90C60302-20B5-6EAB-60F8-3FDB05BB5762}"/>
          </ac:spMkLst>
        </pc:spChg>
        <pc:spChg chg="del">
          <ac:chgData name="sam sautu" userId="3529b747fd88003e" providerId="LiveId" clId="{07F0514E-6BCC-415D-9683-56DFA8EA56E5}" dt="2024-10-27T21:03:14.939" v="9620" actId="478"/>
          <ac:spMkLst>
            <pc:docMk/>
            <pc:sldMk cId="3853036200" sldId="348"/>
            <ac:spMk id="3" creationId="{38C40574-A9B0-164B-30FF-0E443C19768A}"/>
          </ac:spMkLst>
        </pc:spChg>
        <pc:spChg chg="add mod">
          <ac:chgData name="sam sautu" userId="3529b747fd88003e" providerId="LiveId" clId="{07F0514E-6BCC-415D-9683-56DFA8EA56E5}" dt="2024-10-27T21:03:46.784" v="9664" actId="20577"/>
          <ac:spMkLst>
            <pc:docMk/>
            <pc:sldMk cId="3853036200" sldId="348"/>
            <ac:spMk id="6" creationId="{94AE3B07-B53A-45A6-BAE7-E0105A9E77AA}"/>
          </ac:spMkLst>
        </pc:spChg>
        <pc:picChg chg="add mod">
          <ac:chgData name="sam sautu" userId="3529b747fd88003e" providerId="LiveId" clId="{07F0514E-6BCC-415D-9683-56DFA8EA56E5}" dt="2024-10-27T21:03:24.419" v="9623" actId="962"/>
          <ac:picMkLst>
            <pc:docMk/>
            <pc:sldMk cId="3853036200" sldId="348"/>
            <ac:picMk id="5" creationId="{048943EA-B2D8-3CC4-CB9D-7E6720717169}"/>
          </ac:picMkLst>
        </pc:picChg>
      </pc:sldChg>
      <pc:sldChg chg="addSp delSp modSp new mod ord">
        <pc:chgData name="sam sautu" userId="3529b747fd88003e" providerId="LiveId" clId="{07F0514E-6BCC-415D-9683-56DFA8EA56E5}" dt="2024-10-28T20:22:53.202" v="14074" actId="404"/>
        <pc:sldMkLst>
          <pc:docMk/>
          <pc:sldMk cId="2424314067" sldId="349"/>
        </pc:sldMkLst>
        <pc:spChg chg="del">
          <ac:chgData name="sam sautu" userId="3529b747fd88003e" providerId="LiveId" clId="{07F0514E-6BCC-415D-9683-56DFA8EA56E5}" dt="2024-10-27T21:04:38.499" v="9666" actId="478"/>
          <ac:spMkLst>
            <pc:docMk/>
            <pc:sldMk cId="2424314067" sldId="349"/>
            <ac:spMk id="2" creationId="{DE62883B-5CE0-5DEE-EB9A-A08FC1983548}"/>
          </ac:spMkLst>
        </pc:spChg>
        <pc:spChg chg="del">
          <ac:chgData name="sam sautu" userId="3529b747fd88003e" providerId="LiveId" clId="{07F0514E-6BCC-415D-9683-56DFA8EA56E5}" dt="2024-10-27T21:04:38.499" v="9666" actId="478"/>
          <ac:spMkLst>
            <pc:docMk/>
            <pc:sldMk cId="2424314067" sldId="349"/>
            <ac:spMk id="3" creationId="{A69F77BC-B4AE-82FB-73F8-8A9B8AEA3405}"/>
          </ac:spMkLst>
        </pc:spChg>
        <pc:spChg chg="add mod">
          <ac:chgData name="sam sautu" userId="3529b747fd88003e" providerId="LiveId" clId="{07F0514E-6BCC-415D-9683-56DFA8EA56E5}" dt="2024-10-28T20:22:53.202" v="14074" actId="404"/>
          <ac:spMkLst>
            <pc:docMk/>
            <pc:sldMk cId="2424314067" sldId="349"/>
            <ac:spMk id="6" creationId="{D271ACB5-E290-B3EA-1888-3B2D913AD1B8}"/>
          </ac:spMkLst>
        </pc:spChg>
        <pc:picChg chg="add mod">
          <ac:chgData name="sam sautu" userId="3529b747fd88003e" providerId="LiveId" clId="{07F0514E-6BCC-415D-9683-56DFA8EA56E5}" dt="2024-10-27T21:04:47.754" v="9669" actId="962"/>
          <ac:picMkLst>
            <pc:docMk/>
            <pc:sldMk cId="2424314067" sldId="349"/>
            <ac:picMk id="5" creationId="{B3B25CB4-5A23-313A-5B77-2E587B91C6F2}"/>
          </ac:picMkLst>
        </pc:picChg>
      </pc:sldChg>
      <pc:sldChg chg="addSp delSp modSp new mod ord modNotesTx">
        <pc:chgData name="sam sautu" userId="3529b747fd88003e" providerId="LiveId" clId="{07F0514E-6BCC-415D-9683-56DFA8EA56E5}" dt="2024-10-28T20:23:01.949" v="14079" actId="1076"/>
        <pc:sldMkLst>
          <pc:docMk/>
          <pc:sldMk cId="1884600561" sldId="350"/>
        </pc:sldMkLst>
        <pc:spChg chg="del">
          <ac:chgData name="sam sautu" userId="3529b747fd88003e" providerId="LiveId" clId="{07F0514E-6BCC-415D-9683-56DFA8EA56E5}" dt="2024-10-27T21:05:57.913" v="9673" actId="478"/>
          <ac:spMkLst>
            <pc:docMk/>
            <pc:sldMk cId="1884600561" sldId="350"/>
            <ac:spMk id="2" creationId="{DB774FCE-CBB5-6CB2-9E41-341C94A45605}"/>
          </ac:spMkLst>
        </pc:spChg>
        <pc:spChg chg="del">
          <ac:chgData name="sam sautu" userId="3529b747fd88003e" providerId="LiveId" clId="{07F0514E-6BCC-415D-9683-56DFA8EA56E5}" dt="2024-10-27T21:05:57.913" v="9673" actId="478"/>
          <ac:spMkLst>
            <pc:docMk/>
            <pc:sldMk cId="1884600561" sldId="350"/>
            <ac:spMk id="3" creationId="{44ACA9E9-E465-AAAD-D150-6FC9866CD954}"/>
          </ac:spMkLst>
        </pc:spChg>
        <pc:spChg chg="add mod">
          <ac:chgData name="sam sautu" userId="3529b747fd88003e" providerId="LiveId" clId="{07F0514E-6BCC-415D-9683-56DFA8EA56E5}" dt="2024-10-28T20:23:01.949" v="14079" actId="1076"/>
          <ac:spMkLst>
            <pc:docMk/>
            <pc:sldMk cId="1884600561" sldId="350"/>
            <ac:spMk id="6" creationId="{EB1B9A31-9E11-5E5B-7274-4A45A3D281ED}"/>
          </ac:spMkLst>
        </pc:spChg>
        <pc:picChg chg="add mod">
          <ac:chgData name="sam sautu" userId="3529b747fd88003e" providerId="LiveId" clId="{07F0514E-6BCC-415D-9683-56DFA8EA56E5}" dt="2024-10-27T21:06:11" v="9676" actId="962"/>
          <ac:picMkLst>
            <pc:docMk/>
            <pc:sldMk cId="1884600561" sldId="350"/>
            <ac:picMk id="5" creationId="{AD57FAC9-260D-1119-5FB8-589082DEAB04}"/>
          </ac:picMkLst>
        </pc:picChg>
      </pc:sldChg>
      <pc:sldChg chg="addSp delSp modSp new mod modAnim modNotesTx">
        <pc:chgData name="sam sautu" userId="3529b747fd88003e" providerId="LiveId" clId="{07F0514E-6BCC-415D-9683-56DFA8EA56E5}" dt="2024-10-28T20:03:42.969" v="13895"/>
        <pc:sldMkLst>
          <pc:docMk/>
          <pc:sldMk cId="1217696226" sldId="351"/>
        </pc:sldMkLst>
        <pc:spChg chg="mod">
          <ac:chgData name="sam sautu" userId="3529b747fd88003e" providerId="LiveId" clId="{07F0514E-6BCC-415D-9683-56DFA8EA56E5}" dt="2024-10-28T19:50:29.158" v="13832" actId="14100"/>
          <ac:spMkLst>
            <pc:docMk/>
            <pc:sldMk cId="1217696226" sldId="351"/>
            <ac:spMk id="2" creationId="{DEDE251B-9914-FDB5-2881-FD5C744F9AA1}"/>
          </ac:spMkLst>
        </pc:spChg>
        <pc:spChg chg="del">
          <ac:chgData name="sam sautu" userId="3529b747fd88003e" providerId="LiveId" clId="{07F0514E-6BCC-415D-9683-56DFA8EA56E5}" dt="2024-10-27T22:07:58.543" v="10098"/>
          <ac:spMkLst>
            <pc:docMk/>
            <pc:sldMk cId="1217696226" sldId="351"/>
            <ac:spMk id="3" creationId="{C122A413-53BF-C85D-4942-4F8E210485D6}"/>
          </ac:spMkLst>
        </pc:spChg>
        <pc:spChg chg="add mod">
          <ac:chgData name="sam sautu" userId="3529b747fd88003e" providerId="LiveId" clId="{07F0514E-6BCC-415D-9683-56DFA8EA56E5}" dt="2024-10-27T22:07:58.543" v="10098"/>
          <ac:spMkLst>
            <pc:docMk/>
            <pc:sldMk cId="1217696226" sldId="351"/>
            <ac:spMk id="4" creationId="{60D50A3C-451F-1E00-4185-CB6D13F1B154}"/>
          </ac:spMkLst>
        </pc:spChg>
        <pc:spChg chg="add">
          <ac:chgData name="sam sautu" userId="3529b747fd88003e" providerId="LiveId" clId="{07F0514E-6BCC-415D-9683-56DFA8EA56E5}" dt="2024-10-28T19:52:29.278" v="13842"/>
          <ac:spMkLst>
            <pc:docMk/>
            <pc:sldMk cId="1217696226" sldId="351"/>
            <ac:spMk id="5" creationId="{90750BFF-663A-3D7C-30B6-5295479228CA}"/>
          </ac:spMkLst>
        </pc:spChg>
        <pc:spChg chg="add mod">
          <ac:chgData name="sam sautu" userId="3529b747fd88003e" providerId="LiveId" clId="{07F0514E-6BCC-415D-9683-56DFA8EA56E5}" dt="2024-10-28T19:59:50.632" v="13887" actId="1076"/>
          <ac:spMkLst>
            <pc:docMk/>
            <pc:sldMk cId="1217696226" sldId="351"/>
            <ac:spMk id="6" creationId="{5FD82E03-5DF1-F614-5030-3AF8FDF0170E}"/>
          </ac:spMkLst>
        </pc:spChg>
        <pc:picChg chg="add mod">
          <ac:chgData name="sam sautu" userId="3529b747fd88003e" providerId="LiveId" clId="{07F0514E-6BCC-415D-9683-56DFA8EA56E5}" dt="2024-10-28T19:54:20.196" v="13855" actId="1076"/>
          <ac:picMkLst>
            <pc:docMk/>
            <pc:sldMk cId="1217696226" sldId="351"/>
            <ac:picMk id="21506" creationId="{E922CFCA-01CA-5EDF-74C4-C1382BDEEB68}"/>
          </ac:picMkLst>
        </pc:picChg>
        <pc:picChg chg="add mod">
          <ac:chgData name="sam sautu" userId="3529b747fd88003e" providerId="LiveId" clId="{07F0514E-6BCC-415D-9683-56DFA8EA56E5}" dt="2024-10-28T19:51:47.631" v="13835"/>
          <ac:picMkLst>
            <pc:docMk/>
            <pc:sldMk cId="1217696226" sldId="351"/>
            <ac:picMk id="21508" creationId="{0E2D821E-E387-1C59-94EE-1FF5888FAC9E}"/>
          </ac:picMkLst>
        </pc:picChg>
        <pc:picChg chg="add mod">
          <ac:chgData name="sam sautu" userId="3529b747fd88003e" providerId="LiveId" clId="{07F0514E-6BCC-415D-9683-56DFA8EA56E5}" dt="2024-10-28T19:54:21.577" v="13856" actId="1076"/>
          <ac:picMkLst>
            <pc:docMk/>
            <pc:sldMk cId="1217696226" sldId="351"/>
            <ac:picMk id="21510" creationId="{683E29D6-0A5B-5B35-BE6E-2D907EFACBAF}"/>
          </ac:picMkLst>
        </pc:picChg>
        <pc:picChg chg="add del">
          <ac:chgData name="sam sautu" userId="3529b747fd88003e" providerId="LiveId" clId="{07F0514E-6BCC-415D-9683-56DFA8EA56E5}" dt="2024-10-28T19:52:48.936" v="13844" actId="478"/>
          <ac:picMkLst>
            <pc:docMk/>
            <pc:sldMk cId="1217696226" sldId="351"/>
            <ac:picMk id="21514" creationId="{242CECE8-B001-C6A9-99C0-BE6E73519918}"/>
          </ac:picMkLst>
        </pc:picChg>
        <pc:picChg chg="add mod">
          <ac:chgData name="sam sautu" userId="3529b747fd88003e" providerId="LiveId" clId="{07F0514E-6BCC-415D-9683-56DFA8EA56E5}" dt="2024-10-28T19:54:24.073" v="13858" actId="1076"/>
          <ac:picMkLst>
            <pc:docMk/>
            <pc:sldMk cId="1217696226" sldId="351"/>
            <ac:picMk id="21516" creationId="{674E0B50-2EF7-1390-B72C-A3A3C6769E90}"/>
          </ac:picMkLst>
        </pc:picChg>
        <pc:picChg chg="add mod">
          <ac:chgData name="sam sautu" userId="3529b747fd88003e" providerId="LiveId" clId="{07F0514E-6BCC-415D-9683-56DFA8EA56E5}" dt="2024-10-28T19:54:22.685" v="13857" actId="1076"/>
          <ac:picMkLst>
            <pc:docMk/>
            <pc:sldMk cId="1217696226" sldId="351"/>
            <ac:picMk id="21518" creationId="{2247A7AB-F8DF-9EFB-B768-BB9E410F7DE7}"/>
          </ac:picMkLst>
        </pc:picChg>
        <pc:picChg chg="add mod">
          <ac:chgData name="sam sautu" userId="3529b747fd88003e" providerId="LiveId" clId="{07F0514E-6BCC-415D-9683-56DFA8EA56E5}" dt="2024-10-28T19:54:41.276" v="13861" actId="1076"/>
          <ac:picMkLst>
            <pc:docMk/>
            <pc:sldMk cId="1217696226" sldId="351"/>
            <ac:picMk id="21520" creationId="{0D18C408-068D-9A08-5265-78FDBF3F56C6}"/>
          </ac:picMkLst>
        </pc:picChg>
      </pc:sldChg>
      <pc:sldChg chg="addSp delSp modSp new del mod modNotesTx">
        <pc:chgData name="sam sautu" userId="3529b747fd88003e" providerId="LiveId" clId="{07F0514E-6BCC-415D-9683-56DFA8EA56E5}" dt="2024-10-27T21:41:32.769" v="9864" actId="47"/>
        <pc:sldMkLst>
          <pc:docMk/>
          <pc:sldMk cId="1464488085" sldId="351"/>
        </pc:sldMkLst>
        <pc:spChg chg="del mod">
          <ac:chgData name="sam sautu" userId="3529b747fd88003e" providerId="LiveId" clId="{07F0514E-6BCC-415D-9683-56DFA8EA56E5}" dt="2024-10-27T21:16:58.341" v="9767" actId="478"/>
          <ac:spMkLst>
            <pc:docMk/>
            <pc:sldMk cId="1464488085" sldId="351"/>
            <ac:spMk id="2" creationId="{8BC54FDA-A00F-38A5-7AC9-094CE30B0CCF}"/>
          </ac:spMkLst>
        </pc:spChg>
        <pc:spChg chg="del">
          <ac:chgData name="sam sautu" userId="3529b747fd88003e" providerId="LiveId" clId="{07F0514E-6BCC-415D-9683-56DFA8EA56E5}" dt="2024-10-27T21:16:58.341" v="9767" actId="478"/>
          <ac:spMkLst>
            <pc:docMk/>
            <pc:sldMk cId="1464488085" sldId="351"/>
            <ac:spMk id="3" creationId="{EC854A1F-EE4E-F40D-FFF8-A8F9129729ED}"/>
          </ac:spMkLst>
        </pc:spChg>
        <pc:picChg chg="add mod">
          <ac:chgData name="sam sautu" userId="3529b747fd88003e" providerId="LiveId" clId="{07F0514E-6BCC-415D-9683-56DFA8EA56E5}" dt="2024-10-27T21:39:41.359" v="9844" actId="732"/>
          <ac:picMkLst>
            <pc:docMk/>
            <pc:sldMk cId="1464488085" sldId="351"/>
            <ac:picMk id="16386" creationId="{E635F805-1E1F-9481-2896-E3AF74CBBC4A}"/>
          </ac:picMkLst>
        </pc:picChg>
      </pc:sldChg>
      <pc:sldChg chg="addSp delSp modSp new del mod modNotesTx">
        <pc:chgData name="sam sautu" userId="3529b747fd88003e" providerId="LiveId" clId="{07F0514E-6BCC-415D-9683-56DFA8EA56E5}" dt="2024-10-27T21:43:47.452" v="9884" actId="47"/>
        <pc:sldMkLst>
          <pc:docMk/>
          <pc:sldMk cId="2161223449" sldId="352"/>
        </pc:sldMkLst>
        <pc:spChg chg="del">
          <ac:chgData name="sam sautu" userId="3529b747fd88003e" providerId="LiveId" clId="{07F0514E-6BCC-415D-9683-56DFA8EA56E5}" dt="2024-10-27T21:18:27.535" v="9775" actId="478"/>
          <ac:spMkLst>
            <pc:docMk/>
            <pc:sldMk cId="2161223449" sldId="352"/>
            <ac:spMk id="2" creationId="{BC9C6BCA-AF41-0028-433A-8B3498AC263A}"/>
          </ac:spMkLst>
        </pc:spChg>
        <pc:spChg chg="del">
          <ac:chgData name="sam sautu" userId="3529b747fd88003e" providerId="LiveId" clId="{07F0514E-6BCC-415D-9683-56DFA8EA56E5}" dt="2024-10-27T21:18:27.535" v="9775" actId="478"/>
          <ac:spMkLst>
            <pc:docMk/>
            <pc:sldMk cId="2161223449" sldId="352"/>
            <ac:spMk id="3" creationId="{76F3110F-5CD4-D239-3453-DE35A8DF6E47}"/>
          </ac:spMkLst>
        </pc:spChg>
        <pc:picChg chg="add mod">
          <ac:chgData name="sam sautu" userId="3529b747fd88003e" providerId="LiveId" clId="{07F0514E-6BCC-415D-9683-56DFA8EA56E5}" dt="2024-10-27T21:42:57.077" v="9868" actId="732"/>
          <ac:picMkLst>
            <pc:docMk/>
            <pc:sldMk cId="2161223449" sldId="352"/>
            <ac:picMk id="17410" creationId="{E974DE49-B79B-C2DF-99F2-7899393806DE}"/>
          </ac:picMkLst>
        </pc:picChg>
      </pc:sldChg>
      <pc:sldChg chg="addSp modSp new mod modAnim modNotesTx">
        <pc:chgData name="sam sautu" userId="3529b747fd88003e" providerId="LiveId" clId="{07F0514E-6BCC-415D-9683-56DFA8EA56E5}" dt="2024-10-28T20:47:37.223" v="14396"/>
        <pc:sldMkLst>
          <pc:docMk/>
          <pc:sldMk cId="3915422927" sldId="352"/>
        </pc:sldMkLst>
        <pc:spChg chg="mod">
          <ac:chgData name="sam sautu" userId="3529b747fd88003e" providerId="LiveId" clId="{07F0514E-6BCC-415D-9683-56DFA8EA56E5}" dt="2024-10-28T20:10:25.677" v="14011" actId="27636"/>
          <ac:spMkLst>
            <pc:docMk/>
            <pc:sldMk cId="3915422927" sldId="352"/>
            <ac:spMk id="2" creationId="{666E186F-E217-BF98-B1F1-F91B5474AC0A}"/>
          </ac:spMkLst>
        </pc:spChg>
        <pc:spChg chg="mod">
          <ac:chgData name="sam sautu" userId="3529b747fd88003e" providerId="LiveId" clId="{07F0514E-6BCC-415D-9683-56DFA8EA56E5}" dt="2024-10-28T20:11:15.011" v="14017" actId="1076"/>
          <ac:spMkLst>
            <pc:docMk/>
            <pc:sldMk cId="3915422927" sldId="352"/>
            <ac:spMk id="3" creationId="{1887E4F9-12D2-8C88-1B3F-698FBD3186DC}"/>
          </ac:spMkLst>
        </pc:spChg>
        <pc:spChg chg="add mod">
          <ac:chgData name="sam sautu" userId="3529b747fd88003e" providerId="LiveId" clId="{07F0514E-6BCC-415D-9683-56DFA8EA56E5}" dt="2024-10-28T20:18:54.011" v="14037" actId="404"/>
          <ac:spMkLst>
            <pc:docMk/>
            <pc:sldMk cId="3915422927" sldId="352"/>
            <ac:spMk id="4" creationId="{CC569FC4-3A1A-B881-5810-E900159BB565}"/>
          </ac:spMkLst>
        </pc:spChg>
        <pc:spChg chg="add mod">
          <ac:chgData name="sam sautu" userId="3529b747fd88003e" providerId="LiveId" clId="{07F0514E-6BCC-415D-9683-56DFA8EA56E5}" dt="2024-10-28T20:47:37.223" v="14396"/>
          <ac:spMkLst>
            <pc:docMk/>
            <pc:sldMk cId="3915422927" sldId="352"/>
            <ac:spMk id="5" creationId="{8D9FCC34-6E50-29C3-8331-35A436EA04F8}"/>
          </ac:spMkLst>
        </pc:spChg>
        <pc:picChg chg="add mod">
          <ac:chgData name="sam sautu" userId="3529b747fd88003e" providerId="LiveId" clId="{07F0514E-6BCC-415D-9683-56DFA8EA56E5}" dt="2024-10-28T20:10:20.151" v="14008" actId="1076"/>
          <ac:picMkLst>
            <pc:docMk/>
            <pc:sldMk cId="3915422927" sldId="352"/>
            <ac:picMk id="26626" creationId="{7EEEABE7-262D-89D4-E304-EE9680944F64}"/>
          </ac:picMkLst>
        </pc:picChg>
        <pc:picChg chg="add mod">
          <ac:chgData name="sam sautu" userId="3529b747fd88003e" providerId="LiveId" clId="{07F0514E-6BCC-415D-9683-56DFA8EA56E5}" dt="2024-10-28T20:11:40.293" v="14020" actId="1076"/>
          <ac:picMkLst>
            <pc:docMk/>
            <pc:sldMk cId="3915422927" sldId="352"/>
            <ac:picMk id="26628" creationId="{B45985D4-66B6-91D1-2936-DE9207969A63}"/>
          </ac:picMkLst>
        </pc:picChg>
        <pc:picChg chg="add mod">
          <ac:chgData name="sam sautu" userId="3529b747fd88003e" providerId="LiveId" clId="{07F0514E-6BCC-415D-9683-56DFA8EA56E5}" dt="2024-10-28T20:10:53.939" v="14016" actId="1076"/>
          <ac:picMkLst>
            <pc:docMk/>
            <pc:sldMk cId="3915422927" sldId="352"/>
            <ac:picMk id="26630" creationId="{CE5B44D2-AB90-7D52-8C72-587F17845DAD}"/>
          </ac:picMkLst>
        </pc:picChg>
        <pc:picChg chg="add mod">
          <ac:chgData name="sam sautu" userId="3529b747fd88003e" providerId="LiveId" clId="{07F0514E-6BCC-415D-9683-56DFA8EA56E5}" dt="2024-10-28T20:11:43.310" v="14021" actId="1076"/>
          <ac:picMkLst>
            <pc:docMk/>
            <pc:sldMk cId="3915422927" sldId="352"/>
            <ac:picMk id="26632" creationId="{A2B85AA9-6814-7A14-AC0E-276644E9BF10}"/>
          </ac:picMkLst>
        </pc:picChg>
      </pc:sldChg>
      <pc:sldChg chg="addSp delSp modSp new mod modAnim">
        <pc:chgData name="sam sautu" userId="3529b747fd88003e" providerId="LiveId" clId="{07F0514E-6BCC-415D-9683-56DFA8EA56E5}" dt="2024-10-28T20:51:00.871" v="14406"/>
        <pc:sldMkLst>
          <pc:docMk/>
          <pc:sldMk cId="1296876061" sldId="353"/>
        </pc:sldMkLst>
        <pc:spChg chg="del">
          <ac:chgData name="sam sautu" userId="3529b747fd88003e" providerId="LiveId" clId="{07F0514E-6BCC-415D-9683-56DFA8EA56E5}" dt="2024-10-28T20:45:46.652" v="14385" actId="478"/>
          <ac:spMkLst>
            <pc:docMk/>
            <pc:sldMk cId="1296876061" sldId="353"/>
            <ac:spMk id="2" creationId="{D0850E85-E8F1-A175-7216-BA5069137F4D}"/>
          </ac:spMkLst>
        </pc:spChg>
        <pc:spChg chg="del">
          <ac:chgData name="sam sautu" userId="3529b747fd88003e" providerId="LiveId" clId="{07F0514E-6BCC-415D-9683-56DFA8EA56E5}" dt="2024-10-28T20:45:46.652" v="14385" actId="478"/>
          <ac:spMkLst>
            <pc:docMk/>
            <pc:sldMk cId="1296876061" sldId="353"/>
            <ac:spMk id="3" creationId="{4DAB8681-B0BC-B132-1E5B-3082CE0E63B3}"/>
          </ac:spMkLst>
        </pc:spChg>
        <pc:spChg chg="add mod">
          <ac:chgData name="sam sautu" userId="3529b747fd88003e" providerId="LiveId" clId="{07F0514E-6BCC-415D-9683-56DFA8EA56E5}" dt="2024-10-28T20:47:39.589" v="14397"/>
          <ac:spMkLst>
            <pc:docMk/>
            <pc:sldMk cId="1296876061" sldId="353"/>
            <ac:spMk id="5" creationId="{16CE1794-21D7-7F86-4F9B-511DC1DF449A}"/>
          </ac:spMkLst>
        </pc:spChg>
        <pc:picChg chg="add mod">
          <ac:chgData name="sam sautu" userId="3529b747fd88003e" providerId="LiveId" clId="{07F0514E-6BCC-415D-9683-56DFA8EA56E5}" dt="2024-10-28T20:50:52.890" v="14403" actId="1076"/>
          <ac:picMkLst>
            <pc:docMk/>
            <pc:sldMk cId="1296876061" sldId="353"/>
            <ac:picMk id="4" creationId="{76D4EFD3-BFC0-4B39-E2E3-849929DBD1AC}"/>
          </ac:picMkLst>
        </pc:picChg>
        <pc:picChg chg="add del mod">
          <ac:chgData name="sam sautu" userId="3529b747fd88003e" providerId="LiveId" clId="{07F0514E-6BCC-415D-9683-56DFA8EA56E5}" dt="2024-10-28T20:45:43.989" v="14384" actId="478"/>
          <ac:picMkLst>
            <pc:docMk/>
            <pc:sldMk cId="1296876061" sldId="353"/>
            <ac:picMk id="22530" creationId="{3AED2BE9-6FB8-4E2E-7A6D-113D22C56AA0}"/>
          </ac:picMkLst>
        </pc:picChg>
        <pc:picChg chg="add mod">
          <ac:chgData name="sam sautu" userId="3529b747fd88003e" providerId="LiveId" clId="{07F0514E-6BCC-415D-9683-56DFA8EA56E5}" dt="2024-10-28T20:48:44.879" v="14401" actId="1076"/>
          <ac:picMkLst>
            <pc:docMk/>
            <pc:sldMk cId="1296876061" sldId="353"/>
            <ac:picMk id="22532" creationId="{68125052-6900-9B25-F653-6FC99C662AB9}"/>
          </ac:picMkLst>
        </pc:picChg>
        <pc:picChg chg="add mod">
          <ac:chgData name="sam sautu" userId="3529b747fd88003e" providerId="LiveId" clId="{07F0514E-6BCC-415D-9683-56DFA8EA56E5}" dt="2024-10-28T20:50:55.332" v="14404" actId="1076"/>
          <ac:picMkLst>
            <pc:docMk/>
            <pc:sldMk cId="1296876061" sldId="353"/>
            <ac:picMk id="22534" creationId="{AC6FD425-420B-1B0D-4050-3A8B2B6C1F6C}"/>
          </ac:picMkLst>
        </pc:picChg>
      </pc:sldChg>
      <pc:sldChg chg="addSp delSp modSp new add del mod">
        <pc:chgData name="sam sautu" userId="3529b747fd88003e" providerId="LiveId" clId="{07F0514E-6BCC-415D-9683-56DFA8EA56E5}" dt="2024-10-27T21:39:14.012" v="9842" actId="47"/>
        <pc:sldMkLst>
          <pc:docMk/>
          <pc:sldMk cId="2217518954" sldId="353"/>
        </pc:sldMkLst>
        <pc:picChg chg="add del mod modCrop">
          <ac:chgData name="sam sautu" userId="3529b747fd88003e" providerId="LiveId" clId="{07F0514E-6BCC-415D-9683-56DFA8EA56E5}" dt="2024-10-27T21:34:38.916" v="9798" actId="478"/>
          <ac:picMkLst>
            <pc:docMk/>
            <pc:sldMk cId="2217518954" sldId="353"/>
            <ac:picMk id="4" creationId="{AC00EC9C-899D-E366-BF11-B24E61E69EA2}"/>
          </ac:picMkLst>
        </pc:picChg>
      </pc:sldChg>
      <pc:sldChg chg="addSp delSp modSp new mod">
        <pc:chgData name="sam sautu" userId="3529b747fd88003e" providerId="LiveId" clId="{07F0514E-6BCC-415D-9683-56DFA8EA56E5}" dt="2024-10-28T21:01:02.974" v="14732" actId="20577"/>
        <pc:sldMkLst>
          <pc:docMk/>
          <pc:sldMk cId="2429473036" sldId="354"/>
        </pc:sldMkLst>
        <pc:spChg chg="del">
          <ac:chgData name="sam sautu" userId="3529b747fd88003e" providerId="LiveId" clId="{07F0514E-6BCC-415D-9683-56DFA8EA56E5}" dt="2024-10-27T22:30:09.517" v="10139" actId="478"/>
          <ac:spMkLst>
            <pc:docMk/>
            <pc:sldMk cId="2429473036" sldId="354"/>
            <ac:spMk id="2" creationId="{AEF222C9-E915-49D8-C73A-1D1DB4D0F3EF}"/>
          </ac:spMkLst>
        </pc:spChg>
        <pc:spChg chg="del">
          <ac:chgData name="sam sautu" userId="3529b747fd88003e" providerId="LiveId" clId="{07F0514E-6BCC-415D-9683-56DFA8EA56E5}" dt="2024-10-27T22:30:09.517" v="10139" actId="478"/>
          <ac:spMkLst>
            <pc:docMk/>
            <pc:sldMk cId="2429473036" sldId="354"/>
            <ac:spMk id="3" creationId="{E2AC3CD9-13C7-4C12-808E-65C121C3527C}"/>
          </ac:spMkLst>
        </pc:spChg>
        <pc:spChg chg="add mod">
          <ac:chgData name="sam sautu" userId="3529b747fd88003e" providerId="LiveId" clId="{07F0514E-6BCC-415D-9683-56DFA8EA56E5}" dt="2024-10-28T21:01:02.974" v="14732" actId="20577"/>
          <ac:spMkLst>
            <pc:docMk/>
            <pc:sldMk cId="2429473036" sldId="354"/>
            <ac:spMk id="4" creationId="{B6EEAFFD-FF46-752A-C3B9-33538F9AA296}"/>
          </ac:spMkLst>
        </pc:spChg>
        <pc:picChg chg="add mod">
          <ac:chgData name="sam sautu" userId="3529b747fd88003e" providerId="LiveId" clId="{07F0514E-6BCC-415D-9683-56DFA8EA56E5}" dt="2024-10-28T21:00:52.984" v="14707" actId="1076"/>
          <ac:picMkLst>
            <pc:docMk/>
            <pc:sldMk cId="2429473036" sldId="354"/>
            <ac:picMk id="23554" creationId="{E9976705-F31A-388D-F6FD-4C960454FE56}"/>
          </ac:picMkLst>
        </pc:picChg>
      </pc:sldChg>
      <pc:sldChg chg="addSp delSp modSp new mod ord modAnim">
        <pc:chgData name="sam sautu" userId="3529b747fd88003e" providerId="LiveId" clId="{07F0514E-6BCC-415D-9683-56DFA8EA56E5}" dt="2024-10-28T19:57:07.444" v="13883" actId="20577"/>
        <pc:sldMkLst>
          <pc:docMk/>
          <pc:sldMk cId="459918619" sldId="355"/>
        </pc:sldMkLst>
        <pc:spChg chg="del">
          <ac:chgData name="sam sautu" userId="3529b747fd88003e" providerId="LiveId" clId="{07F0514E-6BCC-415D-9683-56DFA8EA56E5}" dt="2024-10-28T19:35:22.830" v="13385" actId="478"/>
          <ac:spMkLst>
            <pc:docMk/>
            <pc:sldMk cId="459918619" sldId="355"/>
            <ac:spMk id="2" creationId="{23F8F9A7-5077-FDB6-309D-0A75C75B0615}"/>
          </ac:spMkLst>
        </pc:spChg>
        <pc:spChg chg="del">
          <ac:chgData name="sam sautu" userId="3529b747fd88003e" providerId="LiveId" clId="{07F0514E-6BCC-415D-9683-56DFA8EA56E5}" dt="2024-10-28T19:35:22.830" v="13385" actId="478"/>
          <ac:spMkLst>
            <pc:docMk/>
            <pc:sldMk cId="459918619" sldId="355"/>
            <ac:spMk id="3" creationId="{E034C1EE-4AD4-C4D3-97AA-968E12C4AC0D}"/>
          </ac:spMkLst>
        </pc:spChg>
        <pc:spChg chg="add mod">
          <ac:chgData name="sam sautu" userId="3529b747fd88003e" providerId="LiveId" clId="{07F0514E-6BCC-415D-9683-56DFA8EA56E5}" dt="2024-10-28T18:55:59.338" v="13087"/>
          <ac:spMkLst>
            <pc:docMk/>
            <pc:sldMk cId="459918619" sldId="355"/>
            <ac:spMk id="4" creationId="{CBB3FE1F-3AE6-EBCA-E547-7F168A14CADF}"/>
          </ac:spMkLst>
        </pc:spChg>
        <pc:spChg chg="add mod">
          <ac:chgData name="sam sautu" userId="3529b747fd88003e" providerId="LiveId" clId="{07F0514E-6BCC-415D-9683-56DFA8EA56E5}" dt="2024-10-28T19:57:07.444" v="13883" actId="20577"/>
          <ac:spMkLst>
            <pc:docMk/>
            <pc:sldMk cId="459918619" sldId="355"/>
            <ac:spMk id="5" creationId="{DB1D492A-180B-65B0-BEC2-28490282D177}"/>
          </ac:spMkLst>
        </pc:spChg>
        <pc:picChg chg="add">
          <ac:chgData name="sam sautu" userId="3529b747fd88003e" providerId="LiveId" clId="{07F0514E-6BCC-415D-9683-56DFA8EA56E5}" dt="2024-10-27T22:33:02.096" v="10148"/>
          <ac:picMkLst>
            <pc:docMk/>
            <pc:sldMk cId="459918619" sldId="355"/>
            <ac:picMk id="24578" creationId="{45914B37-7871-54BB-58F6-807FFD9972CE}"/>
          </ac:picMkLst>
        </pc:picChg>
      </pc:sldChg>
      <pc:sldChg chg="addSp delSp modSp new mod modAnim modNotesTx">
        <pc:chgData name="sam sautu" userId="3529b747fd88003e" providerId="LiveId" clId="{07F0514E-6BCC-415D-9683-56DFA8EA56E5}" dt="2024-10-28T21:00:39.478" v="14705" actId="1076"/>
        <pc:sldMkLst>
          <pc:docMk/>
          <pc:sldMk cId="1195601644" sldId="356"/>
        </pc:sldMkLst>
        <pc:spChg chg="mod">
          <ac:chgData name="sam sautu" userId="3529b747fd88003e" providerId="LiveId" clId="{07F0514E-6BCC-415D-9683-56DFA8EA56E5}" dt="2024-10-28T20:59:56.964" v="14692" actId="1035"/>
          <ac:spMkLst>
            <pc:docMk/>
            <pc:sldMk cId="1195601644" sldId="356"/>
            <ac:spMk id="2" creationId="{65FB8EEB-C367-6715-4EF9-3A93E7364024}"/>
          </ac:spMkLst>
        </pc:spChg>
        <pc:spChg chg="del">
          <ac:chgData name="sam sautu" userId="3529b747fd88003e" providerId="LiveId" clId="{07F0514E-6BCC-415D-9683-56DFA8EA56E5}" dt="2024-10-28T20:51:18.813" v="14407" actId="478"/>
          <ac:spMkLst>
            <pc:docMk/>
            <pc:sldMk cId="1195601644" sldId="356"/>
            <ac:spMk id="3" creationId="{A9F30FF5-C8FA-6424-4F85-76F03EECC069}"/>
          </ac:spMkLst>
        </pc:spChg>
        <pc:spChg chg="add mod">
          <ac:chgData name="sam sautu" userId="3529b747fd88003e" providerId="LiveId" clId="{07F0514E-6BCC-415D-9683-56DFA8EA56E5}" dt="2024-10-28T21:00:02.082" v="14693" actId="1076"/>
          <ac:spMkLst>
            <pc:docMk/>
            <pc:sldMk cId="1195601644" sldId="356"/>
            <ac:spMk id="4" creationId="{029D1819-29ED-B751-EE87-DD74F4DEB92B}"/>
          </ac:spMkLst>
        </pc:spChg>
        <pc:spChg chg="add mod">
          <ac:chgData name="sam sautu" userId="3529b747fd88003e" providerId="LiveId" clId="{07F0514E-6BCC-415D-9683-56DFA8EA56E5}" dt="2024-10-28T20:59:56.964" v="14692" actId="1035"/>
          <ac:spMkLst>
            <pc:docMk/>
            <pc:sldMk cId="1195601644" sldId="356"/>
            <ac:spMk id="5" creationId="{252190F8-D790-94C5-672B-F30D48D5E89F}"/>
          </ac:spMkLst>
        </pc:spChg>
        <pc:spChg chg="add mod">
          <ac:chgData name="sam sautu" userId="3529b747fd88003e" providerId="LiveId" clId="{07F0514E-6BCC-415D-9683-56DFA8EA56E5}" dt="2024-10-28T21:00:39.478" v="14705" actId="1076"/>
          <ac:spMkLst>
            <pc:docMk/>
            <pc:sldMk cId="1195601644" sldId="356"/>
            <ac:spMk id="7" creationId="{7C6DD4AB-EA66-DFBC-A3E1-D4036A11720F}"/>
          </ac:spMkLst>
        </pc:spChg>
        <pc:picChg chg="add mod">
          <ac:chgData name="sam sautu" userId="3529b747fd88003e" providerId="LiveId" clId="{07F0514E-6BCC-415D-9683-56DFA8EA56E5}" dt="2024-10-28T20:59:56.964" v="14692" actId="1035"/>
          <ac:picMkLst>
            <pc:docMk/>
            <pc:sldMk cId="1195601644" sldId="356"/>
            <ac:picMk id="29698" creationId="{BADDC91F-9A8F-12CA-77A0-97277CC9FC66}"/>
          </ac:picMkLst>
        </pc:picChg>
        <pc:picChg chg="add mod">
          <ac:chgData name="sam sautu" userId="3529b747fd88003e" providerId="LiveId" clId="{07F0514E-6BCC-415D-9683-56DFA8EA56E5}" dt="2024-10-28T20:59:56.964" v="14692" actId="1035"/>
          <ac:picMkLst>
            <pc:docMk/>
            <pc:sldMk cId="1195601644" sldId="356"/>
            <ac:picMk id="29700" creationId="{2F748352-35EE-AD66-FBFE-CF929A6E5A58}"/>
          </ac:picMkLst>
        </pc:picChg>
        <pc:picChg chg="add mod">
          <ac:chgData name="sam sautu" userId="3529b747fd88003e" providerId="LiveId" clId="{07F0514E-6BCC-415D-9683-56DFA8EA56E5}" dt="2024-10-28T20:59:56.964" v="14692" actId="1035"/>
          <ac:picMkLst>
            <pc:docMk/>
            <pc:sldMk cId="1195601644" sldId="356"/>
            <ac:picMk id="29702" creationId="{BD793C33-77B5-5F3C-10A1-76B8658AE87B}"/>
          </ac:picMkLst>
        </pc:picChg>
        <pc:picChg chg="add mod">
          <ac:chgData name="sam sautu" userId="3529b747fd88003e" providerId="LiveId" clId="{07F0514E-6BCC-415D-9683-56DFA8EA56E5}" dt="2024-10-28T20:59:56.964" v="14692" actId="1035"/>
          <ac:picMkLst>
            <pc:docMk/>
            <pc:sldMk cId="1195601644" sldId="356"/>
            <ac:picMk id="29704" creationId="{755554B2-08F9-890F-F8FB-AFCD1A1E6A98}"/>
          </ac:picMkLst>
        </pc:picChg>
        <pc:picChg chg="add mod">
          <ac:chgData name="sam sautu" userId="3529b747fd88003e" providerId="LiveId" clId="{07F0514E-6BCC-415D-9683-56DFA8EA56E5}" dt="2024-10-28T20:59:56.964" v="14692" actId="1035"/>
          <ac:picMkLst>
            <pc:docMk/>
            <pc:sldMk cId="1195601644" sldId="356"/>
            <ac:picMk id="29706" creationId="{17F4D4C5-BC70-15D0-AF88-849E991DA7AD}"/>
          </ac:picMkLst>
        </pc:picChg>
      </pc:sldChg>
      <pc:sldChg chg="modSp new mod">
        <pc:chgData name="sam sautu" userId="3529b747fd88003e" providerId="LiveId" clId="{07F0514E-6BCC-415D-9683-56DFA8EA56E5}" dt="2024-10-28T18:56:33.007" v="13100" actId="20577"/>
        <pc:sldMkLst>
          <pc:docMk/>
          <pc:sldMk cId="2256209333" sldId="357"/>
        </pc:sldMkLst>
        <pc:spChg chg="mod">
          <ac:chgData name="sam sautu" userId="3529b747fd88003e" providerId="LiveId" clId="{07F0514E-6BCC-415D-9683-56DFA8EA56E5}" dt="2024-10-28T18:56:33.007" v="13100" actId="20577"/>
          <ac:spMkLst>
            <pc:docMk/>
            <pc:sldMk cId="2256209333" sldId="357"/>
            <ac:spMk id="2" creationId="{D6B7937F-3BDC-3CBD-4DD4-25051E955A97}"/>
          </ac:spMkLst>
        </pc:spChg>
      </pc:sldChg>
      <pc:sldChg chg="modSp add mod">
        <pc:chgData name="sam sautu" userId="3529b747fd88003e" providerId="LiveId" clId="{07F0514E-6BCC-415D-9683-56DFA8EA56E5}" dt="2024-10-28T18:56:43.655" v="13109" actId="20577"/>
        <pc:sldMkLst>
          <pc:docMk/>
          <pc:sldMk cId="2523225798" sldId="358"/>
        </pc:sldMkLst>
        <pc:spChg chg="mod">
          <ac:chgData name="sam sautu" userId="3529b747fd88003e" providerId="LiveId" clId="{07F0514E-6BCC-415D-9683-56DFA8EA56E5}" dt="2024-10-28T18:56:43.655" v="13109" actId="20577"/>
          <ac:spMkLst>
            <pc:docMk/>
            <pc:sldMk cId="2523225798" sldId="358"/>
            <ac:spMk id="2" creationId="{D6B7937F-3BDC-3CBD-4DD4-25051E955A97}"/>
          </ac:spMkLst>
        </pc:spChg>
      </pc:sldChg>
      <pc:sldChg chg="modSp add mod">
        <pc:chgData name="sam sautu" userId="3529b747fd88003e" providerId="LiveId" clId="{07F0514E-6BCC-415D-9683-56DFA8EA56E5}" dt="2024-10-28T18:57:05.243" v="13120" actId="20577"/>
        <pc:sldMkLst>
          <pc:docMk/>
          <pc:sldMk cId="3928401205" sldId="359"/>
        </pc:sldMkLst>
        <pc:spChg chg="mod">
          <ac:chgData name="sam sautu" userId="3529b747fd88003e" providerId="LiveId" clId="{07F0514E-6BCC-415D-9683-56DFA8EA56E5}" dt="2024-10-28T18:57:05.243" v="13120" actId="20577"/>
          <ac:spMkLst>
            <pc:docMk/>
            <pc:sldMk cId="3928401205" sldId="359"/>
            <ac:spMk id="2" creationId="{D6B7937F-3BDC-3CBD-4DD4-25051E955A97}"/>
          </ac:spMkLst>
        </pc:spChg>
      </pc:sldChg>
      <pc:sldChg chg="addSp delSp modSp add mod modAnim modNotesTx">
        <pc:chgData name="sam sautu" userId="3529b747fd88003e" providerId="LiveId" clId="{07F0514E-6BCC-415D-9683-56DFA8EA56E5}" dt="2024-10-28T20:39:26.377" v="14273"/>
        <pc:sldMkLst>
          <pc:docMk/>
          <pc:sldMk cId="388371386" sldId="360"/>
        </pc:sldMkLst>
        <pc:spChg chg="mod">
          <ac:chgData name="sam sautu" userId="3529b747fd88003e" providerId="LiveId" clId="{07F0514E-6BCC-415D-9683-56DFA8EA56E5}" dt="2024-10-28T20:33:04.106" v="14120" actId="1036"/>
          <ac:spMkLst>
            <pc:docMk/>
            <pc:sldMk cId="388371386" sldId="360"/>
            <ac:spMk id="14" creationId="{FB2BC077-C96D-A24C-2D23-A91180EEC04E}"/>
          </ac:spMkLst>
        </pc:spChg>
        <pc:spChg chg="mod">
          <ac:chgData name="sam sautu" userId="3529b747fd88003e" providerId="LiveId" clId="{07F0514E-6BCC-415D-9683-56DFA8EA56E5}" dt="2024-10-28T20:33:02.331" v="14118" actId="14100"/>
          <ac:spMkLst>
            <pc:docMk/>
            <pc:sldMk cId="388371386" sldId="360"/>
            <ac:spMk id="15" creationId="{B6B7A58E-76EE-81A6-A3A8-3620EFB9EE4D}"/>
          </ac:spMkLst>
        </pc:sp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38" creationId="{C1C49138-898B-2D90-E487-DDD7BAD0DD90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40" creationId="{1DE6011F-09A0-D1B8-F3EA-3FF9957AD150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42" creationId="{FC3DC271-A769-FDBD-3B7A-125EA3C03418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44" creationId="{CECE0A3D-493C-44A9-D626-483C187A81F8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46" creationId="{E4E50967-89BA-F515-C3E8-5027DD04F98B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48" creationId="{2AA393F7-65B2-AD37-41C8-A889765EEDE2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50" creationId="{17AA6EF5-ED3B-0980-A109-7FA176504E1B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52" creationId="{55298B31-F639-683F-F8A2-7BD4D6CFEEB9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62" creationId="{A8530DFA-4CF3-C2FC-99D3-1EA910F48A8B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64" creationId="{53FC4743-DA20-5E27-C486-2AFC6CBB6329}"/>
          </ac:picMkLst>
        </pc:picChg>
        <pc:picChg chg="del">
          <ac:chgData name="sam sautu" userId="3529b747fd88003e" providerId="LiveId" clId="{07F0514E-6BCC-415D-9683-56DFA8EA56E5}" dt="2024-10-28T20:24:52.267" v="14084" actId="478"/>
          <ac:picMkLst>
            <pc:docMk/>
            <pc:sldMk cId="388371386" sldId="360"/>
            <ac:picMk id="14366" creationId="{CFDE53F5-7911-0E57-FFEE-F26C7A514ADE}"/>
          </ac:picMkLst>
        </pc:picChg>
        <pc:picChg chg="add del mod">
          <ac:chgData name="sam sautu" userId="3529b747fd88003e" providerId="LiveId" clId="{07F0514E-6BCC-415D-9683-56DFA8EA56E5}" dt="2024-10-28T20:26:08.226" v="14090" actId="478"/>
          <ac:picMkLst>
            <pc:docMk/>
            <pc:sldMk cId="388371386" sldId="360"/>
            <ac:picMk id="27650" creationId="{9C657FCF-2BAC-0BD6-55F2-ECAB2ABCB4D0}"/>
          </ac:picMkLst>
        </pc:picChg>
        <pc:picChg chg="add mod">
          <ac:chgData name="sam sautu" userId="3529b747fd88003e" providerId="LiveId" clId="{07F0514E-6BCC-415D-9683-56DFA8EA56E5}" dt="2024-10-28T20:27:03.369" v="14099" actId="1076"/>
          <ac:picMkLst>
            <pc:docMk/>
            <pc:sldMk cId="388371386" sldId="360"/>
            <ac:picMk id="27652" creationId="{23FA27C9-15D0-7279-FE11-65BD781DAA69}"/>
          </ac:picMkLst>
        </pc:picChg>
        <pc:picChg chg="add mod">
          <ac:chgData name="sam sautu" userId="3529b747fd88003e" providerId="LiveId" clId="{07F0514E-6BCC-415D-9683-56DFA8EA56E5}" dt="2024-10-28T20:27:06.679" v="14102" actId="1076"/>
          <ac:picMkLst>
            <pc:docMk/>
            <pc:sldMk cId="388371386" sldId="360"/>
            <ac:picMk id="27654" creationId="{D9BF23FA-1F0E-06E9-FE51-9D6B66516848}"/>
          </ac:picMkLst>
        </pc:picChg>
        <pc:picChg chg="add mod">
          <ac:chgData name="sam sautu" userId="3529b747fd88003e" providerId="LiveId" clId="{07F0514E-6BCC-415D-9683-56DFA8EA56E5}" dt="2024-10-28T20:28:31.864" v="14107" actId="1076"/>
          <ac:picMkLst>
            <pc:docMk/>
            <pc:sldMk cId="388371386" sldId="360"/>
            <ac:picMk id="27656" creationId="{125BD184-F31E-B4C7-E5BD-68AB05C95760}"/>
          </ac:picMkLst>
        </pc:picChg>
        <pc:picChg chg="add mod">
          <ac:chgData name="sam sautu" userId="3529b747fd88003e" providerId="LiveId" clId="{07F0514E-6BCC-415D-9683-56DFA8EA56E5}" dt="2024-10-28T20:32:50.498" v="14115" actId="1076"/>
          <ac:picMkLst>
            <pc:docMk/>
            <pc:sldMk cId="388371386" sldId="360"/>
            <ac:picMk id="27658" creationId="{887C1FB2-61CF-2A27-C079-EB6C7BEFEF0E}"/>
          </ac:picMkLst>
        </pc:picChg>
        <pc:picChg chg="add mod">
          <ac:chgData name="sam sautu" userId="3529b747fd88003e" providerId="LiveId" clId="{07F0514E-6BCC-415D-9683-56DFA8EA56E5}" dt="2024-10-28T20:39:20.882" v="14270" actId="1076"/>
          <ac:picMkLst>
            <pc:docMk/>
            <pc:sldMk cId="388371386" sldId="360"/>
            <ac:picMk id="27660" creationId="{B4BD5182-C783-76A0-8C9F-C4EFDBB6993D}"/>
          </ac:picMkLst>
        </pc:picChg>
        <pc:picChg chg="add mod">
          <ac:chgData name="sam sautu" userId="3529b747fd88003e" providerId="LiveId" clId="{07F0514E-6BCC-415D-9683-56DFA8EA56E5}" dt="2024-10-28T20:39:25.461" v="14272" actId="1076"/>
          <ac:picMkLst>
            <pc:docMk/>
            <pc:sldMk cId="388371386" sldId="360"/>
            <ac:picMk id="27662" creationId="{8780B82A-B839-53D5-C311-E5770D6931FD}"/>
          </ac:picMkLst>
        </pc:picChg>
      </pc:sldChg>
      <pc:sldChg chg="addSp delSp modSp new mod modAnim">
        <pc:chgData name="sam sautu" userId="3529b747fd88003e" providerId="LiveId" clId="{07F0514E-6BCC-415D-9683-56DFA8EA56E5}" dt="2024-10-28T23:41:34.811" v="15329"/>
        <pc:sldMkLst>
          <pc:docMk/>
          <pc:sldMk cId="771904932" sldId="361"/>
        </pc:sldMkLst>
        <pc:spChg chg="del">
          <ac:chgData name="sam sautu" userId="3529b747fd88003e" providerId="LiveId" clId="{07F0514E-6BCC-415D-9683-56DFA8EA56E5}" dt="2024-10-28T21:08:52.226" v="14734" actId="478"/>
          <ac:spMkLst>
            <pc:docMk/>
            <pc:sldMk cId="771904932" sldId="361"/>
            <ac:spMk id="2" creationId="{CF870886-C048-05C2-F80F-DCAEF5C09EF1}"/>
          </ac:spMkLst>
        </pc:spChg>
        <pc:spChg chg="del">
          <ac:chgData name="sam sautu" userId="3529b747fd88003e" providerId="LiveId" clId="{07F0514E-6BCC-415D-9683-56DFA8EA56E5}" dt="2024-10-28T21:08:52.226" v="14734" actId="478"/>
          <ac:spMkLst>
            <pc:docMk/>
            <pc:sldMk cId="771904932" sldId="361"/>
            <ac:spMk id="3" creationId="{5AE0EF1E-F8C7-B8F6-3544-A2E908B29412}"/>
          </ac:spMkLst>
        </pc:spChg>
        <pc:picChg chg="add mod">
          <ac:chgData name="sam sautu" userId="3529b747fd88003e" providerId="LiveId" clId="{07F0514E-6BCC-415D-9683-56DFA8EA56E5}" dt="2024-10-28T21:12:04.252" v="14750" actId="1076"/>
          <ac:picMkLst>
            <pc:docMk/>
            <pc:sldMk cId="771904932" sldId="361"/>
            <ac:picMk id="5" creationId="{3302D88D-32BC-8B2A-A438-1A94222F0BD5}"/>
          </ac:picMkLst>
        </pc:picChg>
        <pc:picChg chg="add del mod">
          <ac:chgData name="sam sautu" userId="3529b747fd88003e" providerId="LiveId" clId="{07F0514E-6BCC-415D-9683-56DFA8EA56E5}" dt="2024-10-28T21:09:34.017" v="14743" actId="1076"/>
          <ac:picMkLst>
            <pc:docMk/>
            <pc:sldMk cId="771904932" sldId="361"/>
            <ac:picMk id="30722" creationId="{0E4B5373-33C8-B087-DAF1-8A3D6A9367B0}"/>
          </ac:picMkLst>
        </pc:picChg>
        <pc:picChg chg="add mod">
          <ac:chgData name="sam sautu" userId="3529b747fd88003e" providerId="LiveId" clId="{07F0514E-6BCC-415D-9683-56DFA8EA56E5}" dt="2024-10-28T21:13:27.501" v="14756" actId="14100"/>
          <ac:picMkLst>
            <pc:docMk/>
            <pc:sldMk cId="771904932" sldId="361"/>
            <ac:picMk id="30724" creationId="{A96AF926-360B-33C0-9EDE-D1D893F54A42}"/>
          </ac:picMkLst>
        </pc:picChg>
        <pc:picChg chg="add mod">
          <ac:chgData name="sam sautu" userId="3529b747fd88003e" providerId="LiveId" clId="{07F0514E-6BCC-415D-9683-56DFA8EA56E5}" dt="2024-10-28T21:13:44.738" v="14770" actId="1037"/>
          <ac:picMkLst>
            <pc:docMk/>
            <pc:sldMk cId="771904932" sldId="361"/>
            <ac:picMk id="30726" creationId="{6125EAD0-8935-B352-F18F-A07668815C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2AFA4-D134-491E-873D-3951D08A300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95EEE-1E8D-42F6-8841-21FC79A1F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cd4f0887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bcd4f088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dirty="0">
              <a:solidFill>
                <a:srgbClr val="1B1B1B"/>
              </a:solidFill>
              <a:effectLst/>
              <a:latin typeface="Roboto Mono Web"/>
            </a:endParaRPr>
          </a:p>
          <a:p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Kempel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 MK, Winding TN, </a:t>
            </a:r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Lynggaard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 V, </a:t>
            </a:r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Brantlov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 S, Andersen JH, </a:t>
            </a:r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Böttcher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 M. Traditional and novel cardiometabolic risk markers across strata of body mass index in young adults. </a:t>
            </a:r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Obes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 Sci </a:t>
            </a:r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Pract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. 2021 Jun 1;7(6):727-737. </a:t>
            </a:r>
            <a:r>
              <a:rPr lang="en-US" sz="1200" b="0" i="0" dirty="0" err="1">
                <a:solidFill>
                  <a:srgbClr val="1B1B1B"/>
                </a:solidFill>
                <a:effectLst/>
                <a:latin typeface="Roboto Mono Web"/>
              </a:rPr>
              <a:t>doi</a:t>
            </a:r>
            <a:r>
              <a:rPr lang="en-US" sz="1200" b="0" i="0" dirty="0">
                <a:solidFill>
                  <a:srgbClr val="1B1B1B"/>
                </a:solidFill>
                <a:effectLst/>
                <a:latin typeface="Roboto Mono Web"/>
              </a:rPr>
              <a:t>: 10.1002/osp4.528. PMID: 34877012; PMCID: PMC8633932.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1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Tan, J.J.X., Tan, C.H. &amp; Kraus, M.W. Subjective Socioeconomic Status Moderates How Resting Heart Rate Variability Predicts Pain Response.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Affec</a:t>
            </a:r>
            <a:r>
              <a:rPr lang="en-US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 Sci</a:t>
            </a:r>
            <a:r>
              <a:rPr lang="en-US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5</a:t>
            </a:r>
            <a:r>
              <a:rPr lang="en-US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1–8 (2024). https://doi.org/10.1007/s42761-023-00234-w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Lischke,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Jacksteit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Mau-Moeller, A.,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Pahnke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Hamm, A. O.,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Weippert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(2018). Heart rate variability is associated with psychosocial stress in distinct social domains.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psychosomatic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56-61.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Boylan, J. M., Jennings, J. R., &amp; Matthews, K. A. (2016). Childhood socioeconomic status and cardiovascular reactivity and recovery among Black and White men: Mitigating effects of psychological resources.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Health Psychology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35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(9), 957.</a:t>
            </a:r>
          </a:p>
          <a:p>
            <a:r>
              <a:rPr lang="en-US" dirty="0"/>
              <a:t>Brice </a:t>
            </a:r>
            <a:r>
              <a:rPr lang="en-US" dirty="0" err="1"/>
              <a:t>Beffara</a:t>
            </a:r>
            <a:r>
              <a:rPr lang="en-US" dirty="0"/>
              <a:t>, Amélie G. Bret, Nicolas Vermeulen, Martial </a:t>
            </a:r>
            <a:r>
              <a:rPr lang="en-US" dirty="0" err="1"/>
              <a:t>Mermillod</a:t>
            </a:r>
            <a:r>
              <a:rPr lang="en-US" dirty="0"/>
              <a:t>, Resting high frequency heart rate variability selectively predicts cooperative behavior, Physiology &amp; Behavior, Volume 164, Part A, 2016, Pages 417-428, ISSN 0031-9384, https://doi.org/10.1016/j.physbeh.2016.06.011.</a:t>
            </a:r>
          </a:p>
          <a:p>
            <a:r>
              <a:rPr lang="en-US" dirty="0"/>
              <a:t>Mellman, Thomas Alan, et al, Neighborhood stress and autonomic nervous system activity during sleep, 2018, 10.1093/sleep/zsy059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4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Hossain, G., &amp; </a:t>
            </a:r>
            <a:r>
              <a:rPr lang="en-US" b="0" i="0" dirty="0" err="1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Yeasin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M. (2014). Understanding Effects of Cognitive Load from Pupillary Responses Using Hilbert Analytic Phase. </a:t>
            </a:r>
            <a:r>
              <a:rPr lang="en-US" b="0" i="1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2014 IEEE Conference on Computer Vision and Pattern Recognition Workshops</a:t>
            </a:r>
            <a:r>
              <a:rPr lang="en-US" b="0" i="0" dirty="0">
                <a:solidFill>
                  <a:srgbClr val="2E414F"/>
                </a:solidFill>
                <a:effectLst/>
                <a:latin typeface="Roboto" panose="02000000000000000000" pitchFamily="2" charset="0"/>
              </a:rPr>
              <a:t>, 381-386.</a:t>
            </a:r>
          </a:p>
          <a:p>
            <a:r>
              <a:rPr lang="en-US" dirty="0"/>
              <a:t>Stolte, Moritz &amp; Gollan, Benedikt &amp; Ansorge, Ulrich. (2020). Tracking visual search demands and memory load through pupil dilation. Journal of Vision. 20. 21. 10.1167/jov.20.6.21.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1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Kreibig</a:t>
            </a:r>
            <a:r>
              <a:rPr lang="en-US" dirty="0"/>
              <a:t>, S. D. (2010). Autonomic nervous system activity in emotion: A review. </a:t>
            </a:r>
            <a:r>
              <a:rPr lang="en-US" i="1" dirty="0"/>
              <a:t>Biological Psychology, 84</a:t>
            </a:r>
            <a:r>
              <a:rPr lang="en-US" dirty="0"/>
              <a:t>(3), 394-421. https://doi.org/10.1016/j.biopsycho.2010.03.010, Critchley, H. D., Mathias, C. J., &amp; Dolan, R. J. (2001). Neural activity in the human brain relating to uncertainty and arousal during anticipation. </a:t>
            </a:r>
            <a:r>
              <a:rPr lang="en-US" i="1" dirty="0"/>
              <a:t>Neuron, 29</a:t>
            </a:r>
            <a:r>
              <a:rPr lang="en-US" dirty="0"/>
              <a:t>(2), 537-545. https://doi.org/10.1016/S0896-6273(01)00225-2, Palumbo, R. V., </a:t>
            </a:r>
            <a:r>
              <a:rPr lang="en-US" dirty="0" err="1"/>
              <a:t>Marraccini</a:t>
            </a:r>
            <a:r>
              <a:rPr lang="en-US" dirty="0"/>
              <a:t>, M. E., Weyandt, L. L., Wilder-Smith, O., McGee, H. A., Liu, S., &amp; Goodwin, M. S. (2017). Interpersonal autonomic physiology: A systematic review of the literature. </a:t>
            </a:r>
            <a:r>
              <a:rPr lang="en-US" i="1" dirty="0"/>
              <a:t>Personality and Social Psychology Review, 21</a:t>
            </a:r>
            <a:r>
              <a:rPr lang="en-US" dirty="0"/>
              <a:t>(2), 99-141. https://doi.org/10.1177/1088868316628405, </a:t>
            </a:r>
            <a:r>
              <a:rPr lang="en-US" dirty="0" err="1"/>
              <a:t>Kivikangas</a:t>
            </a:r>
            <a:r>
              <a:rPr lang="en-US" dirty="0"/>
              <a:t>, J. M., </a:t>
            </a:r>
            <a:r>
              <a:rPr lang="en-US" dirty="0" err="1"/>
              <a:t>Kätsyri</a:t>
            </a:r>
            <a:r>
              <a:rPr lang="en-US" dirty="0"/>
              <a:t>, J., </a:t>
            </a:r>
            <a:r>
              <a:rPr lang="en-US" dirty="0" err="1"/>
              <a:t>Järvelä</a:t>
            </a:r>
            <a:r>
              <a:rPr lang="en-US" dirty="0"/>
              <a:t>, S., &amp; </a:t>
            </a:r>
            <a:r>
              <a:rPr lang="en-US" dirty="0" err="1"/>
              <a:t>Ravaja</a:t>
            </a:r>
            <a:r>
              <a:rPr lang="en-US" dirty="0"/>
              <a:t>, N. (2016). Emotions in virtual environments: The role of social and physical presence. </a:t>
            </a:r>
            <a:r>
              <a:rPr lang="en-US" i="1" dirty="0"/>
              <a:t>Computers in Human Behavior, 64</a:t>
            </a:r>
            <a:r>
              <a:rPr lang="en-US" dirty="0"/>
              <a:t>, 724-733. https://doi.org/10.1016/j.chb.2016.07.004, Critchley, H. D. (2002). Electrodermal responses: What happens in the brain. </a:t>
            </a:r>
            <a:r>
              <a:rPr lang="en-US" i="1" dirty="0"/>
              <a:t>The Neuroscientist, 8</a:t>
            </a:r>
            <a:r>
              <a:rPr lang="en-US" dirty="0"/>
              <a:t>(2), 132-142. https://doi.org/10.1177/107385840200800209, Orr, S. P., Metzger, L. J., Lasko, N. B., Macklin, M. L., Hu, F. B., &amp; Pitman, R. K. (2000). Physiologic responses to sudden, loud tones in monozygotic twins discordant for combat exposure: Association with PTSD. </a:t>
            </a:r>
            <a:r>
              <a:rPr lang="en-US" i="1" dirty="0"/>
              <a:t>Archives of General Psychiatry, 57</a:t>
            </a:r>
            <a:r>
              <a:rPr lang="en-US" dirty="0"/>
              <a:t>(11), 1051-1057. https://doi.org/10.1001/archpsyc.57.11.1051, Moretto, G., Dragone, D., &amp; di Pellegrino, G. (2009). The moral brain: An fMRI investigation of the cognitive and emotional aspects of moral decision-making. </a:t>
            </a:r>
            <a:r>
              <a:rPr lang="en-US" i="1" dirty="0"/>
              <a:t>Cognitive, Affective, &amp; Behavioral Neuroscience, 9</a:t>
            </a:r>
            <a:r>
              <a:rPr lang="en-US" dirty="0"/>
              <a:t>(3), 225-232. https://doi.org/10.3758/CABN.9.3.225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1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BIOPAC CHANNELS: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ECG, HRV, EEG, EMG, EGG at 100 kHz per channel, electrodes, amplifiers, transducers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3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BIOPAC CHANNELS: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ECG, HRV, EEG, EMG, EGG at 100 kHz per channel, electrodes, amplifiers, transducers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0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Ppg and </a:t>
            </a:r>
            <a:r>
              <a:rPr lang="en-US" dirty="0" err="1"/>
              <a:t>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Ppg and </a:t>
            </a:r>
            <a:r>
              <a:rPr lang="en-US" dirty="0" err="1"/>
              <a:t>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9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9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</a:pPr>
            <a:r>
              <a:rPr lang="en-US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5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-</a:t>
            </a:r>
            <a:r>
              <a:rPr lang="en-US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HTTLPR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(serotonin-transporter-linked promoter region</a:t>
            </a:r>
            <a:b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Brain-derived neurotrophic factor (BDNF). Stress can target BDNF in brain regions and circuits that are implicated in disease. BDNF is a downstream intermediary for environmental factors that can lead to anxiety- and depressive-like behaviors, fear memory, sensitivity to stress.. 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FK506 binding protein 5 s </a:t>
            </a:r>
            <a:r>
              <a:rPr lang="en-US" dirty="0"/>
              <a:t>a co-chaperone protein that regulates many cellular processes, including the stress response (modulator of glucocorticoid receptor, glucose homeostasis (tolerance), and protein folding.</a:t>
            </a:r>
            <a:br>
              <a:rPr lang="en-US" dirty="0"/>
            </a:br>
            <a:r>
              <a:rPr lang="en-US" dirty="0"/>
              <a:t>MAO-A </a:t>
            </a:r>
            <a:r>
              <a:rPr lang="en-US" dirty="0" err="1"/>
              <a:t>monoaminooxidasa</a:t>
            </a:r>
            <a:r>
              <a:rPr lang="en-US" dirty="0"/>
              <a:t>, enzyme that breaks down neurotransmitters DA, </a:t>
            </a:r>
            <a:r>
              <a:rPr lang="en-US" dirty="0" err="1"/>
              <a:t>norepi</a:t>
            </a:r>
            <a:r>
              <a:rPr lang="en-US" dirty="0"/>
              <a:t>, serotonin, brain development before birth, </a:t>
            </a:r>
            <a:r>
              <a:rPr lang="en-US" dirty="0" err="1"/>
              <a:t>intereacts</a:t>
            </a:r>
            <a:r>
              <a:rPr lang="en-US" dirty="0"/>
              <a:t> with childhood abuse to predict substance abuse</a:t>
            </a:r>
          </a:p>
          <a:p>
            <a:r>
              <a:rPr lang="en-US" dirty="0" err="1"/>
              <a:t>Metilar</a:t>
            </a:r>
            <a:r>
              <a:rPr lang="en-US" dirty="0"/>
              <a:t> </a:t>
            </a:r>
            <a:r>
              <a:rPr lang="en-US" dirty="0" err="1"/>
              <a:t>silencia</a:t>
            </a:r>
            <a:r>
              <a:rPr lang="en-US" dirty="0"/>
              <a:t> genes  (aggression, parent’s internalizing symptoms associate with more methylation in children, neighborhood SE disadvantage and social environment (safety n cohesion) influence </a:t>
            </a:r>
            <a:r>
              <a:rPr lang="en-US" dirty="0" err="1"/>
              <a:t>dna</a:t>
            </a:r>
            <a:r>
              <a:rPr lang="en-US" dirty="0"/>
              <a:t> methylation </a:t>
            </a:r>
            <a:r>
              <a:rPr lang="en-US" dirty="0" err="1"/>
              <a:t>og</a:t>
            </a:r>
            <a:r>
              <a:rPr lang="en-US" dirty="0"/>
              <a:t> genes involved in stress response and inflammation</a:t>
            </a:r>
            <a:br>
              <a:rPr lang="en-US" dirty="0"/>
            </a:br>
            <a:r>
              <a:rPr lang="en-US" dirty="0"/>
              <a:t>histone (protein that provides structural support </a:t>
            </a:r>
            <a:r>
              <a:rPr lang="en-US" dirty="0" err="1"/>
              <a:t>fo</a:t>
            </a:r>
            <a:r>
              <a:rPr lang="en-US" dirty="0"/>
              <a:t> </a:t>
            </a:r>
            <a:r>
              <a:rPr lang="en-US" dirty="0" err="1"/>
              <a:t>chromatine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acetilo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histone, la </a:t>
            </a:r>
            <a:r>
              <a:rPr lang="en-US" dirty="0" err="1"/>
              <a:t>histora</a:t>
            </a:r>
            <a:r>
              <a:rPr lang="en-US" dirty="0"/>
              <a:t> se </a:t>
            </a:r>
            <a:r>
              <a:rPr lang="en-US" dirty="0" err="1"/>
              <a:t>pliega</a:t>
            </a:r>
            <a:r>
              <a:rPr lang="en-US" dirty="0"/>
              <a:t> tightly </a:t>
            </a:r>
            <a:r>
              <a:rPr lang="en-US" dirty="0" err="1"/>
              <a:t>el</a:t>
            </a:r>
            <a:r>
              <a:rPr lang="en-US" dirty="0"/>
              <a:t> DNA y la </a:t>
            </a:r>
            <a:r>
              <a:rPr lang="en-US" dirty="0" err="1"/>
              <a:t>maquinaria</a:t>
            </a:r>
            <a:r>
              <a:rPr lang="en-US" dirty="0"/>
              <a:t> </a:t>
            </a:r>
            <a:r>
              <a:rPr lang="en-US" dirty="0" err="1"/>
              <a:t>transcriptora</a:t>
            </a:r>
            <a:r>
              <a:rPr lang="en-US" dirty="0"/>
              <a:t> no </a:t>
            </a:r>
            <a:r>
              <a:rPr lang="en-US" dirty="0" err="1"/>
              <a:t>puede</a:t>
            </a:r>
            <a:r>
              <a:rPr lang="en-US" dirty="0"/>
              <a:t> acceder al </a:t>
            </a:r>
            <a:r>
              <a:rPr lang="en-US" dirty="0" err="1"/>
              <a:t>dna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gen se </a:t>
            </a:r>
            <a:r>
              <a:rPr lang="en-US" dirty="0" err="1"/>
              <a:t>mantiene</a:t>
            </a:r>
            <a:r>
              <a:rPr lang="en-US" dirty="0"/>
              <a:t> inactive.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Implications for Health Equity • These resources may be particularly beneficial to youth who face structural barriers to health – Racially and ethnically minoritized populations – LGBTQ+ youth – Working class – Immigrant populations • Consistent with emerging evidence that finds PCEs may be most impactful for youth who experience ACES • Important to consider stress buffering in future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00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Crf</a:t>
            </a:r>
            <a:r>
              <a:rPr lang="en-US" dirty="0"/>
              <a:t> corticotropin </a:t>
            </a:r>
            <a:r>
              <a:rPr lang="en-US" dirty="0" err="1"/>
              <a:t>rreleasing</a:t>
            </a:r>
            <a:r>
              <a:rPr lang="en-US" dirty="0"/>
              <a:t> factor</a:t>
            </a:r>
            <a:br>
              <a:rPr lang="en-US" dirty="0"/>
            </a:br>
            <a:r>
              <a:rPr lang="en-US" dirty="0" err="1"/>
              <a:t>acth</a:t>
            </a:r>
            <a:r>
              <a:rPr lang="en-US" dirty="0"/>
              <a:t> adrenocorticotropic hormone</a:t>
            </a:r>
            <a:br>
              <a:rPr lang="en-US" dirty="0"/>
            </a:br>
            <a:r>
              <a:rPr lang="en-US" dirty="0"/>
              <a:t>Epigenetic clock scores (define epigenetics as </a:t>
            </a:r>
            <a:r>
              <a:rPr lang="en-US" dirty="0" err="1"/>
              <a:t>dna</a:t>
            </a:r>
            <a:r>
              <a:rPr lang="en-US" dirty="0"/>
              <a:t> transcription regulation through methylation and acetylation of </a:t>
            </a:r>
            <a:r>
              <a:rPr lang="en-US" dirty="0" err="1"/>
              <a:t>dna</a:t>
            </a:r>
            <a:r>
              <a:rPr lang="en-US" dirty="0"/>
              <a:t>), biological age vs chronological age, telomere length (repetitive </a:t>
            </a:r>
            <a:r>
              <a:rPr lang="en-US" dirty="0" err="1"/>
              <a:t>dna</a:t>
            </a:r>
            <a:r>
              <a:rPr lang="en-US" dirty="0"/>
              <a:t> sequences at ends of chromosomes that shorten with each cell division until cell death) sorter telomeres indicate more rapid </a:t>
            </a:r>
            <a:r>
              <a:rPr lang="en-US" dirty="0" err="1"/>
              <a:t>agind</a:t>
            </a:r>
            <a:r>
              <a:rPr lang="en-US" dirty="0"/>
              <a:t> and predict mortality, cancer, and </a:t>
            </a:r>
            <a:r>
              <a:rPr lang="en-US" dirty="0" err="1"/>
              <a:t>cvd</a:t>
            </a:r>
            <a:r>
              <a:rPr lang="en-US" dirty="0"/>
              <a:t>. Optimism (less cellular aging) and sense of purpose (epigenetic aging) relate to these. Metabolome (peptide, amino acid, nucleic acids as signature of biochemical activity), microbiome; </a:t>
            </a:r>
            <a:r>
              <a:rPr lang="en-US" dirty="0" err="1"/>
              <a:t>mitochcondrial</a:t>
            </a:r>
            <a:r>
              <a:rPr lang="en-US" dirty="0"/>
              <a:t>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0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social context, experience, behavior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5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Subclinical information, pathophysiological processes before the emergence of </a:t>
            </a:r>
            <a:r>
              <a:rPr lang="en-US" sz="1200" dirty="0" err="1">
                <a:solidFill>
                  <a:schemeClr val="tx2">
                    <a:lumMod val="50000"/>
                  </a:schemeClr>
                </a:solidFill>
              </a:rPr>
              <a:t>clibnicall</a:t>
            </a: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 disease (lipids, CRP, BP), 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, they only matter if they are expressed, and expression is influenced by the environments—past and present. </a:t>
            </a:r>
          </a:p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Genome sequencing alone is poor information. The genome is a substrate of the environment, it takes up information from the environment to express itself or not. </a:t>
            </a:r>
            <a:br>
              <a:rPr lang="en-US" sz="12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Positive Biology.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Sc: skin conductance</a:t>
            </a:r>
            <a:br>
              <a:rPr lang="en-US" dirty="0"/>
            </a:br>
            <a:r>
              <a:rPr lang="en-US" dirty="0" err="1"/>
              <a:t>sp</a:t>
            </a:r>
            <a:r>
              <a:rPr lang="en-US" dirty="0"/>
              <a:t>: skin potential</a:t>
            </a:r>
            <a:br>
              <a:rPr lang="en-US" dirty="0"/>
            </a:br>
            <a:r>
              <a:rPr lang="en-US" dirty="0" err="1"/>
              <a:t>sr</a:t>
            </a:r>
            <a:r>
              <a:rPr lang="en-US" dirty="0"/>
              <a:t>: skin conductance response</a:t>
            </a:r>
            <a:br>
              <a:rPr lang="en-US" dirty="0"/>
            </a:br>
            <a:r>
              <a:rPr lang="en-US" dirty="0" err="1"/>
              <a:t>sx</a:t>
            </a:r>
            <a:r>
              <a:rPr lang="en-US" dirty="0"/>
              <a:t>: ascending slope - activation</a:t>
            </a:r>
            <a:br>
              <a:rPr lang="en-US" dirty="0"/>
            </a:br>
            <a:r>
              <a:rPr lang="en-US" dirty="0" err="1"/>
              <a:t>sy</a:t>
            </a:r>
            <a:r>
              <a:rPr lang="en-US" dirty="0"/>
              <a:t>: descending slope - recovery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48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Epigenetic clock scores (define epigenetics as </a:t>
            </a:r>
            <a:r>
              <a:rPr lang="en-US" dirty="0" err="1"/>
              <a:t>dna</a:t>
            </a:r>
            <a:r>
              <a:rPr lang="en-US" dirty="0"/>
              <a:t> transcription regulation through methylation and acetylation of </a:t>
            </a:r>
            <a:r>
              <a:rPr lang="en-US" dirty="0" err="1"/>
              <a:t>dna</a:t>
            </a:r>
            <a:r>
              <a:rPr lang="en-US" dirty="0"/>
              <a:t>), biological age vs chronological age, telomere length (repetitive </a:t>
            </a:r>
            <a:r>
              <a:rPr lang="en-US" dirty="0" err="1"/>
              <a:t>dna</a:t>
            </a:r>
            <a:r>
              <a:rPr lang="en-US" dirty="0"/>
              <a:t> sequences at ends of chromosomes that shorten with each cell division until cell death) sorter telomeres indicate more rapid </a:t>
            </a:r>
            <a:r>
              <a:rPr lang="en-US" dirty="0" err="1"/>
              <a:t>agind</a:t>
            </a:r>
            <a:r>
              <a:rPr lang="en-US" dirty="0"/>
              <a:t> and predict mortality, cancer, and </a:t>
            </a:r>
            <a:r>
              <a:rPr lang="en-US" dirty="0" err="1"/>
              <a:t>cvd</a:t>
            </a:r>
            <a:r>
              <a:rPr lang="en-US" dirty="0"/>
              <a:t>. Optimism (less cellular aging) and sense of purpose (epigenetic aging) relate to these. Metabolome (peptide, amino acid, nucleic acids as signature of biochemical activity), microbiome; </a:t>
            </a:r>
            <a:r>
              <a:rPr lang="en-US" dirty="0" err="1"/>
              <a:t>mitochcondrial</a:t>
            </a:r>
            <a:r>
              <a:rPr lang="en-US" dirty="0"/>
              <a:t>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95EEE-1E8D-42F6-8841-21FC79A1FF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83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00" y="305250"/>
            <a:ext cx="1067175" cy="97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84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10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555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0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8" name="Google Shape;58;p13" descr="cu white lrg.psd"/>
          <p:cNvPicPr preferRelativeResize="0"/>
          <p:nvPr/>
        </p:nvPicPr>
        <p:blipFill rotWithShape="1">
          <a:blip r:embed="rId2">
            <a:alphaModFix/>
          </a:blip>
          <a:srcRect l="29545" r="-704"/>
          <a:stretch/>
        </p:blipFill>
        <p:spPr>
          <a:xfrm>
            <a:off x="5162102" y="-157024"/>
            <a:ext cx="1826746" cy="5224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381000" y="1752600"/>
            <a:ext cx="115719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11570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0889_10_C_lr.jpg"/>
          <p:cNvPicPr preferRelativeResize="0"/>
          <p:nvPr/>
        </p:nvPicPr>
        <p:blipFill rotWithShape="1">
          <a:blip r:embed="rId2">
            <a:alphaModFix/>
          </a:blip>
          <a:srcRect l="3172" r="7962"/>
          <a:stretch/>
        </p:blipFill>
        <p:spPr>
          <a:xfrm>
            <a:off x="0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4" descr="cu white lrg.psd"/>
          <p:cNvPicPr preferRelativeResize="0"/>
          <p:nvPr/>
        </p:nvPicPr>
        <p:blipFill rotWithShape="1">
          <a:blip r:embed="rId3">
            <a:alphaModFix/>
          </a:blip>
          <a:srcRect r="72185"/>
          <a:stretch/>
        </p:blipFill>
        <p:spPr>
          <a:xfrm>
            <a:off x="242711" y="402168"/>
            <a:ext cx="1732846" cy="1267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0" y="0"/>
            <a:ext cx="12192000" cy="222300"/>
          </a:xfrm>
          <a:prstGeom prst="rect">
            <a:avLst/>
          </a:prstGeom>
          <a:solidFill>
            <a:srgbClr val="B31B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37447" y="1828800"/>
            <a:ext cx="637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38151" y="3200422"/>
            <a:ext cx="55161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449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1ED2-9BAE-46CD-BE87-A2A8ACA2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7CBDE-C82E-4771-8C9A-CF26A99DC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F887-D00A-4818-86F1-FC7BAFF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ABC8-71D9-4612-8398-F644C5DA9B1E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1BBF3-0003-48BB-B195-E5644F3E7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CAF2-03B0-47FD-B284-35DF51F0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2D18-3E3A-4397-B40F-D2120DF57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40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16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-6"/>
            <a:ext cx="12191999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5405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6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tmp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4155-022-00007-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image" Target="../media/image29.tmp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tm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56.jpe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5.jpeg"/><Relationship Id="rId17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tmp"/><Relationship Id="rId11" Type="http://schemas.openxmlformats.org/officeDocument/2006/relationships/image" Target="../media/image54.jpeg"/><Relationship Id="rId5" Type="http://schemas.openxmlformats.org/officeDocument/2006/relationships/image" Target="../media/image51.tmp"/><Relationship Id="rId15" Type="http://schemas.openxmlformats.org/officeDocument/2006/relationships/image" Target="../media/image42.jpeg"/><Relationship Id="rId10" Type="http://schemas.openxmlformats.org/officeDocument/2006/relationships/image" Target="../media/image46.jpeg"/><Relationship Id="rId4" Type="http://schemas.openxmlformats.org/officeDocument/2006/relationships/image" Target="../media/image50.jpg"/><Relationship Id="rId9" Type="http://schemas.openxmlformats.org/officeDocument/2006/relationships/image" Target="../media/image45.png"/><Relationship Id="rId1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89.jpeg"/><Relationship Id="rId4" Type="http://schemas.openxmlformats.org/officeDocument/2006/relationships/image" Target="../media/image8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uropsychology/NeuroKit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cdstudy.org/" TargetMode="External"/><Relationship Id="rId7" Type="http://schemas.openxmlformats.org/officeDocument/2006/relationships/hyperlink" Target="https://melbourneinstitute.unimelb.edu.au/hilda" TargetMode="External"/><Relationship Id="rId2" Type="http://schemas.openxmlformats.org/officeDocument/2006/relationships/hyperlink" Target="https://www.mesa-nhlbi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idus.wisc.edu/" TargetMode="External"/><Relationship Id="rId5" Type="http://schemas.openxmlformats.org/officeDocument/2006/relationships/hyperlink" Target="https://www.whi.org/" TargetMode="External"/><Relationship Id="rId4" Type="http://schemas.openxmlformats.org/officeDocument/2006/relationships/hyperlink" Target="https://www.bristol.ac.uk/alspac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hyperlink" Target="https://socialsciences.cornell.edu/research-support/request-data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mp"/><Relationship Id="rId2" Type="http://schemas.openxmlformats.org/officeDocument/2006/relationships/hyperlink" Target="https://archive.ciser.cornell.edu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sa.ipums.org/usa/" TargetMode="External"/><Relationship Id="rId2" Type="http://schemas.openxmlformats.org/officeDocument/2006/relationships/hyperlink" Target="https://www.census.gov/content/dam/Census/library/publications/2020/acs/acs_general_handbook_2020_ch09.pdf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ensus.gov/data/what-is-data-census-gov/guidance-for-data-users/how-to-materials-for-using-data-census-gov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11" Type="http://schemas.openxmlformats.org/officeDocument/2006/relationships/hyperlink" Target="https://doi.org/10.1007/s44155-022-00007-z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58000"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6400" y="457200"/>
            <a:ext cx="3429007" cy="8229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9C5959-B7ED-95B6-890D-23F962C9D7BF}"/>
              </a:ext>
            </a:extLst>
          </p:cNvPr>
          <p:cNvSpPr txBox="1"/>
          <p:nvPr/>
        </p:nvSpPr>
        <p:spPr>
          <a:xfrm>
            <a:off x="1260118" y="3098695"/>
            <a:ext cx="95579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Psychophysiological Measures for Social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F2304-EE2B-919F-03D9-AB23F98A2BAB}"/>
              </a:ext>
            </a:extLst>
          </p:cNvPr>
          <p:cNvSpPr txBox="1"/>
          <p:nvPr/>
        </p:nvSpPr>
        <p:spPr>
          <a:xfrm>
            <a:off x="3447334" y="3884414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Put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your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Heart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Eyes, and Skin on your Research 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artoon people&#10;&#10;Description automatically generated">
            <a:extLst>
              <a:ext uri="{FF2B5EF4-FFF2-40B4-BE49-F238E27FC236}">
                <a16:creationId xmlns:a16="http://schemas.microsoft.com/office/drawing/2014/main" id="{B3B25CB4-5A23-313A-5B77-2E587B91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4" y="600054"/>
            <a:ext cx="10729991" cy="5657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1ACB5-E290-B3EA-1888-3B2D913AD1B8}"/>
              </a:ext>
            </a:extLst>
          </p:cNvPr>
          <p:cNvSpPr txBox="1"/>
          <p:nvPr/>
        </p:nvSpPr>
        <p:spPr>
          <a:xfrm>
            <a:off x="381000" y="6477000"/>
            <a:ext cx="80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https://lindsaybraman.com/positive-childhood-experiences-aces/</a:t>
            </a:r>
          </a:p>
        </p:txBody>
      </p:sp>
    </p:spTree>
    <p:extLst>
      <p:ext uri="{BB962C8B-B14F-4D97-AF65-F5344CB8AC3E}">
        <p14:creationId xmlns:p14="http://schemas.microsoft.com/office/powerpoint/2010/main" val="24243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ee with text and green text&#10;&#10;Description automatically generated">
            <a:extLst>
              <a:ext uri="{FF2B5EF4-FFF2-40B4-BE49-F238E27FC236}">
                <a16:creationId xmlns:a16="http://schemas.microsoft.com/office/drawing/2014/main" id="{AD57FAC9-260D-1119-5FB8-589082DEA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2" y="607198"/>
            <a:ext cx="10701416" cy="5643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B9A31-9E11-5E5B-7274-4A45A3D281ED}"/>
              </a:ext>
            </a:extLst>
          </p:cNvPr>
          <p:cNvSpPr txBox="1"/>
          <p:nvPr/>
        </p:nvSpPr>
        <p:spPr>
          <a:xfrm>
            <a:off x="0" y="6596390"/>
            <a:ext cx="8782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Sege &amp; Browne, 2017. Academic Pediatrics. 17(7): S79-85.</a:t>
            </a:r>
          </a:p>
        </p:txBody>
      </p:sp>
    </p:spTree>
    <p:extLst>
      <p:ext uri="{BB962C8B-B14F-4D97-AF65-F5344CB8AC3E}">
        <p14:creationId xmlns:p14="http://schemas.microsoft.com/office/powerpoint/2010/main" val="18846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Whole Person - Connecting the Dots">
            <a:extLst>
              <a:ext uri="{FF2B5EF4-FFF2-40B4-BE49-F238E27FC236}">
                <a16:creationId xmlns:a16="http://schemas.microsoft.com/office/drawing/2014/main" id="{DB692252-708C-83DD-FD37-76AED8F0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1" y="1525513"/>
            <a:ext cx="5416837" cy="453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65CAD-D27F-30D7-C2E4-00117C67C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21" y="1429500"/>
            <a:ext cx="4455695" cy="3999000"/>
          </a:xfrm>
        </p:spPr>
        <p:txBody>
          <a:bodyPr>
            <a:normAutofit/>
          </a:bodyPr>
          <a:lstStyle/>
          <a:p>
            <a:pPr marL="685800" rtl="0"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Multilevel mechanisms</a:t>
            </a:r>
          </a:p>
          <a:p>
            <a:pPr marL="1143000" lvl="1">
              <a:spcBef>
                <a:spcPts val="0"/>
              </a:spcBef>
            </a:pPr>
            <a:r>
              <a:rPr lang="en-US" sz="1300" b="0" dirty="0">
                <a:effectLst/>
              </a:rPr>
              <a:t>Macro-structural</a:t>
            </a:r>
          </a:p>
          <a:p>
            <a:pPr marL="1143000" lvl="1">
              <a:spcBef>
                <a:spcPts val="0"/>
              </a:spcBef>
            </a:pPr>
            <a:r>
              <a:rPr lang="en-US" sz="1300" dirty="0"/>
              <a:t>Community</a:t>
            </a:r>
          </a:p>
          <a:p>
            <a:pPr marL="1143000" lvl="1">
              <a:spcBef>
                <a:spcPts val="0"/>
              </a:spcBef>
            </a:pPr>
            <a:r>
              <a:rPr lang="en-US" sz="1300" b="0" dirty="0">
                <a:effectLst/>
              </a:rPr>
              <a:t>Interpersonal</a:t>
            </a:r>
          </a:p>
          <a:p>
            <a:pPr marL="1143000" lvl="1">
              <a:spcBef>
                <a:spcPts val="0"/>
              </a:spcBef>
            </a:pPr>
            <a:r>
              <a:rPr lang="en-US" sz="1300" dirty="0"/>
              <a:t>Individual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49C553-5CD1-FEF0-1021-194F68F2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1" y="513347"/>
            <a:ext cx="11570100" cy="685800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do psychosocial contexts affect biological processes?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F79A3-7534-D311-A1C0-791BEFBAF8AB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7E957-A2B6-351E-B847-490FA6A4017B}"/>
              </a:ext>
            </a:extLst>
          </p:cNvPr>
          <p:cNvSpPr txBox="1"/>
          <p:nvPr/>
        </p:nvSpPr>
        <p:spPr>
          <a:xfrm>
            <a:off x="7708232" y="1429500"/>
            <a:ext cx="52858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Pathways</a:t>
            </a:r>
          </a:p>
          <a:p>
            <a:pPr marL="1428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Biological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Genetic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Ascendents exposures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 utero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Epigenetic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Neural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Autonomic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Neuroanatomical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Neurofunctional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Neuroendocrine</a:t>
            </a:r>
            <a:endParaRPr lang="en-US" sz="1300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Cellular and Subcellular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Aging</a:t>
            </a:r>
          </a:p>
          <a:p>
            <a:pPr marL="2343150" lvl="3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Mitochondrial</a:t>
            </a:r>
            <a:endParaRPr lang="en-US" sz="1300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Cardiovascular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Metabolic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Immune </a:t>
            </a:r>
          </a:p>
          <a:p>
            <a:pPr marL="14287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Behavioral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Parenting Styles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Family functioning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Relational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Diet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Sleep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Exercise</a:t>
            </a:r>
          </a:p>
          <a:p>
            <a:pPr marL="18859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Emotion Regulation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8906E-D5BC-964C-89C3-2FAD7CE0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6" y="2969063"/>
            <a:ext cx="4364825" cy="31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5E360-8E12-5A18-BF24-119ED1388535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Concepts</a:t>
            </a:r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49F8A6C-D75F-3C15-D494-F8C50BFDE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7" y="346471"/>
            <a:ext cx="4215206" cy="6149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B7586A-2B97-0CA2-C8B2-E19FF2879CC9}"/>
              </a:ext>
            </a:extLst>
          </p:cNvPr>
          <p:cNvSpPr txBox="1"/>
          <p:nvPr/>
        </p:nvSpPr>
        <p:spPr>
          <a:xfrm>
            <a:off x="0" y="6645052"/>
            <a:ext cx="12071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Berens, A.E., Jensen, S.K.G. &amp; Nelson, C.A. Biological embedding of childhood adversity: from physiological mechanisms to clinical implications. BMC Med 15, 135 (2017). https://doi.org/10.1186/s12916-017-0895-4</a:t>
            </a:r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872A6-A782-6E7F-BC70-4CCBD842771E}"/>
              </a:ext>
            </a:extLst>
          </p:cNvPr>
          <p:cNvSpPr/>
          <p:nvPr/>
        </p:nvSpPr>
        <p:spPr>
          <a:xfrm>
            <a:off x="266557" y="5838825"/>
            <a:ext cx="4215206" cy="415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2BC077-C96D-A24C-2D23-A91180EEC04E}"/>
              </a:ext>
            </a:extLst>
          </p:cNvPr>
          <p:cNvSpPr/>
          <p:nvPr/>
        </p:nvSpPr>
        <p:spPr>
          <a:xfrm>
            <a:off x="124909" y="5444242"/>
            <a:ext cx="4215206" cy="415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B7A58E-76EE-81A6-A3A8-3620EFB9EE4D}"/>
              </a:ext>
            </a:extLst>
          </p:cNvPr>
          <p:cNvSpPr/>
          <p:nvPr/>
        </p:nvSpPr>
        <p:spPr>
          <a:xfrm>
            <a:off x="124909" y="4870094"/>
            <a:ext cx="4356854" cy="555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1E99A-2149-C2D7-5FA4-228D2A093DAE}"/>
              </a:ext>
            </a:extLst>
          </p:cNvPr>
          <p:cNvSpPr/>
          <p:nvPr/>
        </p:nvSpPr>
        <p:spPr>
          <a:xfrm>
            <a:off x="124909" y="4215101"/>
            <a:ext cx="4356854" cy="654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1A524-18F6-F147-195D-88487D0FB993}"/>
              </a:ext>
            </a:extLst>
          </p:cNvPr>
          <p:cNvSpPr/>
          <p:nvPr/>
        </p:nvSpPr>
        <p:spPr>
          <a:xfrm>
            <a:off x="195733" y="2537166"/>
            <a:ext cx="4356854" cy="1615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AEA290-8AB6-B778-9C56-04962F5761CF}"/>
              </a:ext>
            </a:extLst>
          </p:cNvPr>
          <p:cNvSpPr/>
          <p:nvPr/>
        </p:nvSpPr>
        <p:spPr>
          <a:xfrm>
            <a:off x="124909" y="654746"/>
            <a:ext cx="4356854" cy="1882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2" name="Picture 4" descr="Trauma and How it Impacts the Brain | Lotus | Sexual Assault Center |  Sexual Abuse Resources | Kentucky">
            <a:extLst>
              <a:ext uri="{FF2B5EF4-FFF2-40B4-BE49-F238E27FC236}">
                <a16:creationId xmlns:a16="http://schemas.microsoft.com/office/drawing/2014/main" id="{23FA27C9-15D0-7279-FE11-65BD781D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35" y="654746"/>
            <a:ext cx="2762749" cy="17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The HPA Axis - Volstad Integrated Wellness - Jupiter FL">
            <a:extLst>
              <a:ext uri="{FF2B5EF4-FFF2-40B4-BE49-F238E27FC236}">
                <a16:creationId xmlns:a16="http://schemas.microsoft.com/office/drawing/2014/main" id="{D9BF23FA-1F0E-06E9-FE51-9D6B6651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1" y="609910"/>
            <a:ext cx="2569672" cy="38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Role of the Autonomic Nervous System in Modulating Cardiac Arrhythmias |  Circulation Research">
            <a:extLst>
              <a:ext uri="{FF2B5EF4-FFF2-40B4-BE49-F238E27FC236}">
                <a16:creationId xmlns:a16="http://schemas.microsoft.com/office/drawing/2014/main" id="{125BD184-F31E-B4C7-E5BD-68AB05C9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06" y="2650960"/>
            <a:ext cx="231670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Immune Dictionary Reveals Deepest-Yet View into Workings of the Immune  System | Harvard School of Dental Medicine">
            <a:extLst>
              <a:ext uri="{FF2B5EF4-FFF2-40B4-BE49-F238E27FC236}">
                <a16:creationId xmlns:a16="http://schemas.microsoft.com/office/drawing/2014/main" id="{887C1FB2-61CF-2A27-C079-EB6C7BEF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4694585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Dyslipidemia | Lipid Disorders - Levels, Symptoms, Signs, Diagnosis,  Treatment and Prevention">
            <a:extLst>
              <a:ext uri="{FF2B5EF4-FFF2-40B4-BE49-F238E27FC236}">
                <a16:creationId xmlns:a16="http://schemas.microsoft.com/office/drawing/2014/main" id="{B4BD5182-C783-76A0-8C9F-C4EFDBB6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409" y="4771175"/>
            <a:ext cx="1707263" cy="10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Scientists Raise Alarm About Threats to the Human Microbiome in New  Documentary The Invisible Extinction">
            <a:extLst>
              <a:ext uri="{FF2B5EF4-FFF2-40B4-BE49-F238E27FC236}">
                <a16:creationId xmlns:a16="http://schemas.microsoft.com/office/drawing/2014/main" id="{8780B82A-B839-53D5-C311-E5770D69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549" y="4993216"/>
            <a:ext cx="2138042" cy="12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9D68DB-5C45-109E-6CE5-CFA40DF0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5442284" cy="5105400"/>
          </a:xfrm>
        </p:spPr>
        <p:txBody>
          <a:bodyPr>
            <a:normAutofit fontScale="92500"/>
          </a:bodyPr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Context, Experience, Behavior, Relations: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Where do people live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With whom do they interact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What challenges they face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Subjective-</a:t>
            </a:r>
            <a:r>
              <a:rPr lang="en-US" dirty="0" err="1"/>
              <a:t>ish</a:t>
            </a:r>
            <a:r>
              <a:rPr lang="en-US" dirty="0"/>
              <a:t>, Self-report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Field Data, Population Surveys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Large, More Diverse Samples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Causal Inference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Anthropology, Demography, Economics, Sociology, Psychology, Social Work, Political Science, Geography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339C9C-5C15-D94A-6305-8824FDF9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5690"/>
            <a:ext cx="5273022" cy="685800"/>
          </a:xfrm>
        </p:spPr>
        <p:txBody>
          <a:bodyPr/>
          <a:lstStyle/>
          <a:p>
            <a:r>
              <a:rPr lang="en-US" dirty="0"/>
              <a:t>Social Data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8CAC29A-9F9A-463F-BFCD-9BF5FB27902F}"/>
              </a:ext>
            </a:extLst>
          </p:cNvPr>
          <p:cNvSpPr txBox="1">
            <a:spLocks/>
          </p:cNvSpPr>
          <p:nvPr/>
        </p:nvSpPr>
        <p:spPr>
          <a:xfrm>
            <a:off x="5955632" y="1752599"/>
            <a:ext cx="6236368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Health, Growth, Aging, Function: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How healthy are folks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How do folks meet developmental milestones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How do they buffer stress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kern="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kern="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Objective-</a:t>
            </a:r>
            <a:r>
              <a:rPr lang="en-US" kern="0" dirty="0" err="1"/>
              <a:t>ish</a:t>
            </a:r>
            <a:r>
              <a:rPr lang="en-US" kern="0" dirty="0"/>
              <a:t>, Direct Measure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Lab Data, Limited Generalizability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Smaller Samples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Causal Testing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kern="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kern="0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kern="0" dirty="0"/>
              <a:t>Medicine, Physiology, Biology, Nursing, Genetics, Biochemistry, Microbiology, Epidemiology</a:t>
            </a:r>
          </a:p>
          <a:p>
            <a:endParaRPr lang="en-US" kern="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09024F2-3D60-D554-BF82-9BDA0D2B5F67}"/>
              </a:ext>
            </a:extLst>
          </p:cNvPr>
          <p:cNvSpPr txBox="1">
            <a:spLocks/>
          </p:cNvSpPr>
          <p:nvPr/>
        </p:nvSpPr>
        <p:spPr>
          <a:xfrm>
            <a:off x="6537158" y="645690"/>
            <a:ext cx="527302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A3AE5-43DB-1CDA-120E-E0E39B654BC8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73153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8BAA7A-420E-1F68-CEF0-237669E4B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12" y="1160547"/>
            <a:ext cx="12191999" cy="5783178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Establish causality: </a:t>
            </a:r>
            <a:r>
              <a:rPr lang="en-US" sz="14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Biosocial interactions are key to understanding human behavior, development, and health.</a:t>
            </a:r>
          </a:p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Compelling evidence: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Biological concepts and methods can attest to the importance of social and contextual factors.</a:t>
            </a:r>
          </a:p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Motivates action: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Public opinion and decision makers respond to tangible concrete evidence.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Policy evaluation: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Biological data can forecast results on mortality gaps, spill over effects on health, cost/benefit argument.</a:t>
            </a:r>
          </a:p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Sensitivity: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Biological data can be sensitive to preclinical periods and effects below perception.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Spot Risk Prior to Disease: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Who is at risk? W</a:t>
            </a:r>
            <a:r>
              <a:rPr lang="en-US" sz="14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hat exacerbates and ameliorates ris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k? What are the </a:t>
            </a:r>
            <a:r>
              <a:rPr lang="en-US" sz="1400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physiological pathways?</a:t>
            </a:r>
          </a:p>
          <a:p>
            <a:endParaRPr lang="en-US" sz="1400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Inequity Issues: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Physiologic data can reveal the hidden toll that discrimination takes on the bodies of individuals who may be marginalized.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Inform the Nature and Nurture Debate: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We can’t understand gene regulation without reference to experience and context.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Avoid victim-blaming approaches: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Strengths-based approaches can inform efforts to towards positive health and eliminate disparities. </a:t>
            </a:r>
          </a:p>
          <a:p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1C67C-2F05-28E8-1EB8-76B263E6A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312822"/>
            <a:ext cx="11570100" cy="685800"/>
          </a:xfrm>
        </p:spPr>
        <p:txBody>
          <a:bodyPr/>
          <a:lstStyle/>
          <a:p>
            <a:r>
              <a:rPr lang="en-US" dirty="0"/>
              <a:t>Why lean on biological variables?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70321-5A6F-F81A-D4B0-A7AAB9A420D1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7B257-A577-58AF-738C-855335FB945B}"/>
              </a:ext>
            </a:extLst>
          </p:cNvPr>
          <p:cNvSpPr txBox="1"/>
          <p:nvPr/>
        </p:nvSpPr>
        <p:spPr>
          <a:xfrm>
            <a:off x="29812" y="6616843"/>
            <a:ext cx="125508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McDade, T.W., Harris, K.M. From society to cells and back again: new opportunities for discovery at the biosocial interface.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Discov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Soc Sci Health 2, 4 (2022). </a:t>
            </a:r>
            <a:r>
              <a:rPr lang="en-US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https://doi.org/10.1007/s44155-022-00007-z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7220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937F-3BDC-3CBD-4DD4-25051E95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2523225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83839A-A79B-518D-4FDE-B5CD3F4B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get psychophysiological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41701-60B5-BD06-DA83-D2D42E9B6F41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pic>
        <p:nvPicPr>
          <p:cNvPr id="18434" name="Picture 2" descr="Peripheral Psychophysiology (Chapter 11) - The Cambridge Handbook ...">
            <a:extLst>
              <a:ext uri="{FF2B5EF4-FFF2-40B4-BE49-F238E27FC236}">
                <a16:creationId xmlns:a16="http://schemas.microsoft.com/office/drawing/2014/main" id="{6128027A-3FA6-999D-1581-6C29CD23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829" y="1938881"/>
            <a:ext cx="8178091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3664FA-4F6F-E3F2-C330-20A65E832991}"/>
              </a:ext>
            </a:extLst>
          </p:cNvPr>
          <p:cNvSpPr txBox="1"/>
          <p:nvPr/>
        </p:nvSpPr>
        <p:spPr>
          <a:xfrm>
            <a:off x="0" y="6437400"/>
            <a:ext cx="109537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181817"/>
                </a:solidFill>
                <a:effectLst/>
                <a:latin typeface="Noto Sans" panose="020B0502040204020203" pitchFamily="34" charset="0"/>
              </a:rPr>
              <a:t>Levinson A, </a:t>
            </a:r>
            <a:r>
              <a:rPr lang="en-US" sz="1100" b="0" i="0" dirty="0" err="1">
                <a:solidFill>
                  <a:srgbClr val="181817"/>
                </a:solidFill>
                <a:effectLst/>
                <a:latin typeface="Noto Sans" panose="020B0502040204020203" pitchFamily="34" charset="0"/>
              </a:rPr>
              <a:t>Hajcak</a:t>
            </a:r>
            <a:r>
              <a:rPr lang="en-US" sz="1100" b="0" i="0" dirty="0">
                <a:solidFill>
                  <a:srgbClr val="181817"/>
                </a:solidFill>
                <a:effectLst/>
                <a:latin typeface="Noto Sans" panose="020B0502040204020203" pitchFamily="34" charset="0"/>
              </a:rPr>
              <a:t> G. Peripheral Psychophysiology. In: Wright AGC, Hallquist MN, eds. </a:t>
            </a:r>
            <a:r>
              <a:rPr lang="en-US" sz="1100" b="0" i="1" dirty="0">
                <a:solidFill>
                  <a:srgbClr val="181817"/>
                </a:solidFill>
                <a:effectLst/>
                <a:latin typeface="Noto Sans" panose="020B0502040204020203" pitchFamily="34" charset="0"/>
              </a:rPr>
              <a:t>The Cambridge Handbook of Research Methods in Clinical Psychology</a:t>
            </a:r>
            <a:r>
              <a:rPr lang="en-US" sz="1100" b="0" i="0" dirty="0">
                <a:solidFill>
                  <a:srgbClr val="181817"/>
                </a:solidFill>
                <a:effectLst/>
                <a:latin typeface="Noto Sans" panose="020B0502040204020203" pitchFamily="34" charset="0"/>
              </a:rPr>
              <a:t>. Cambridge Handbooks in Psychology. Cambridge University Press; 2020:118-135.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194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5914B37-7871-54BB-58F6-807FFD99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3FE1F-3AE6-EBCA-E547-7F168A14CADF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D492A-180B-65B0-BEC2-28490282D177}"/>
              </a:ext>
            </a:extLst>
          </p:cNvPr>
          <p:cNvSpPr txBox="1"/>
          <p:nvPr/>
        </p:nvSpPr>
        <p:spPr>
          <a:xfrm>
            <a:off x="0" y="6396335"/>
            <a:ext cx="5924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rgbClr val="1B1B1B"/>
                </a:solidFill>
                <a:effectLst/>
                <a:latin typeface="Roboto Mono Web"/>
              </a:rPr>
              <a:t>Mindware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599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5E360-8E12-5A18-BF24-119ED1388535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49F8A6C-D75F-3C15-D494-F8C50BFDE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7" y="346471"/>
            <a:ext cx="4215206" cy="6149579"/>
          </a:xfrm>
          <a:prstGeom prst="rect">
            <a:avLst/>
          </a:prstGeom>
        </p:spPr>
      </p:pic>
      <p:pic>
        <p:nvPicPr>
          <p:cNvPr id="14338" name="Picture 2" descr="What Is fMRI? Uses, How It Works, Duration, and What to Expect">
            <a:extLst>
              <a:ext uri="{FF2B5EF4-FFF2-40B4-BE49-F238E27FC236}">
                <a16:creationId xmlns:a16="http://schemas.microsoft.com/office/drawing/2014/main" id="{C1C49138-898B-2D90-E487-DDD7BAD0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791" y="421077"/>
            <a:ext cx="3066246" cy="1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aliva sample collection">
            <a:extLst>
              <a:ext uri="{FF2B5EF4-FFF2-40B4-BE49-F238E27FC236}">
                <a16:creationId xmlns:a16="http://schemas.microsoft.com/office/drawing/2014/main" id="{1DE6011F-09A0-D1B8-F3EA-3FF9957A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26" y="2364205"/>
            <a:ext cx="1706147" cy="96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What Does a Urinalysis Test For? | Oxford Urgent Care">
            <a:extLst>
              <a:ext uri="{FF2B5EF4-FFF2-40B4-BE49-F238E27FC236}">
                <a16:creationId xmlns:a16="http://schemas.microsoft.com/office/drawing/2014/main" id="{FC3DC271-A769-FDBD-3B7A-125EA3C03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34" y="2421729"/>
            <a:ext cx="1380475" cy="91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Things Your Doctor Won't Tell You About Your Blood Test Results">
            <a:extLst>
              <a:ext uri="{FF2B5EF4-FFF2-40B4-BE49-F238E27FC236}">
                <a16:creationId xmlns:a16="http://schemas.microsoft.com/office/drawing/2014/main" id="{CECE0A3D-493C-44A9-D626-483C187A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32" y="2421729"/>
            <a:ext cx="1463913" cy="82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linical Lab Products">
            <a:extLst>
              <a:ext uri="{FF2B5EF4-FFF2-40B4-BE49-F238E27FC236}">
                <a16:creationId xmlns:a16="http://schemas.microsoft.com/office/drawing/2014/main" id="{E4E50967-89BA-F515-C3E8-5027DD04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59" y="2421729"/>
            <a:ext cx="1568924" cy="109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eart Rate Monitors: How They Work and Accuracy">
            <a:extLst>
              <a:ext uri="{FF2B5EF4-FFF2-40B4-BE49-F238E27FC236}">
                <a16:creationId xmlns:a16="http://schemas.microsoft.com/office/drawing/2014/main" id="{2AA393F7-65B2-AD37-41C8-A889765E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53526" y="3518014"/>
            <a:ext cx="1348456" cy="109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Understanding Blood Pressure Readings | American Heart Association">
            <a:extLst>
              <a:ext uri="{FF2B5EF4-FFF2-40B4-BE49-F238E27FC236}">
                <a16:creationId xmlns:a16="http://schemas.microsoft.com/office/drawing/2014/main" id="{17AA6EF5-ED3B-0980-A109-7FA176504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8445" r="25973" b="8222"/>
          <a:stretch/>
        </p:blipFill>
        <p:spPr bwMode="auto">
          <a:xfrm>
            <a:off x="6612288" y="3429000"/>
            <a:ext cx="1447266" cy="1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What is Heart Rate Variability (HRV)? [The Ultimate HRV Guide]">
            <a:extLst>
              <a:ext uri="{FF2B5EF4-FFF2-40B4-BE49-F238E27FC236}">
                <a16:creationId xmlns:a16="http://schemas.microsoft.com/office/drawing/2014/main" id="{55298B31-F639-683F-F8A2-7BD4D6CF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851" y="3349703"/>
            <a:ext cx="2094228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A human eye being tracked">
            <a:extLst>
              <a:ext uri="{FF2B5EF4-FFF2-40B4-BE49-F238E27FC236}">
                <a16:creationId xmlns:a16="http://schemas.microsoft.com/office/drawing/2014/main" id="{A8530DFA-4CF3-C2FC-99D3-1EA910F4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079" y="3602117"/>
            <a:ext cx="1790414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What You Need to Know Before Getting a CGM—Home Care Delivered">
            <a:extLst>
              <a:ext uri="{FF2B5EF4-FFF2-40B4-BE49-F238E27FC236}">
                <a16:creationId xmlns:a16="http://schemas.microsoft.com/office/drawing/2014/main" id="{53FC4743-DA20-5E27-C486-2AFC6CBB6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83" y="4807424"/>
            <a:ext cx="1447266" cy="14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Stool collection tube for DNA/RNA/microbiome">
            <a:extLst>
              <a:ext uri="{FF2B5EF4-FFF2-40B4-BE49-F238E27FC236}">
                <a16:creationId xmlns:a16="http://schemas.microsoft.com/office/drawing/2014/main" id="{CFDE53F5-7911-0E57-FFEE-F26C7A514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11389" r="8750" b="14445"/>
          <a:stretch/>
        </p:blipFill>
        <p:spPr bwMode="auto">
          <a:xfrm>
            <a:off x="10274345" y="4846639"/>
            <a:ext cx="1706148" cy="17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B7586A-2B97-0CA2-C8B2-E19FF2879CC9}"/>
              </a:ext>
            </a:extLst>
          </p:cNvPr>
          <p:cNvSpPr txBox="1"/>
          <p:nvPr/>
        </p:nvSpPr>
        <p:spPr>
          <a:xfrm>
            <a:off x="0" y="6645052"/>
            <a:ext cx="12071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Berens, A.E., Jensen, S.K.G. &amp; Nelson, C.A. Biological embedding of childhood adversity: from physiological mechanisms to clinical implications. BMC Med 15, 135 (2017). https://doi.org/10.1186/s12916-017-0895-4</a:t>
            </a:r>
            <a:endParaRPr lang="en-US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8872A6-A782-6E7F-BC70-4CCBD842771E}"/>
              </a:ext>
            </a:extLst>
          </p:cNvPr>
          <p:cNvSpPr/>
          <p:nvPr/>
        </p:nvSpPr>
        <p:spPr>
          <a:xfrm>
            <a:off x="266557" y="5838825"/>
            <a:ext cx="4215206" cy="415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2BC077-C96D-A24C-2D23-A91180EEC04E}"/>
              </a:ext>
            </a:extLst>
          </p:cNvPr>
          <p:cNvSpPr/>
          <p:nvPr/>
        </p:nvSpPr>
        <p:spPr>
          <a:xfrm>
            <a:off x="124909" y="5425192"/>
            <a:ext cx="4215206" cy="415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B7A58E-76EE-81A6-A3A8-3620EFB9EE4D}"/>
              </a:ext>
            </a:extLst>
          </p:cNvPr>
          <p:cNvSpPr/>
          <p:nvPr/>
        </p:nvSpPr>
        <p:spPr>
          <a:xfrm>
            <a:off x="124909" y="4870094"/>
            <a:ext cx="4356854" cy="5550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1E99A-2149-C2D7-5FA4-228D2A093DAE}"/>
              </a:ext>
            </a:extLst>
          </p:cNvPr>
          <p:cNvSpPr/>
          <p:nvPr/>
        </p:nvSpPr>
        <p:spPr>
          <a:xfrm>
            <a:off x="124909" y="4215101"/>
            <a:ext cx="4356854" cy="654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1A524-18F6-F147-195D-88487D0FB993}"/>
              </a:ext>
            </a:extLst>
          </p:cNvPr>
          <p:cNvSpPr/>
          <p:nvPr/>
        </p:nvSpPr>
        <p:spPr>
          <a:xfrm>
            <a:off x="195733" y="2537166"/>
            <a:ext cx="4356854" cy="1615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AEA290-8AB6-B778-9C56-04962F5761CF}"/>
              </a:ext>
            </a:extLst>
          </p:cNvPr>
          <p:cNvSpPr/>
          <p:nvPr/>
        </p:nvSpPr>
        <p:spPr>
          <a:xfrm>
            <a:off x="124909" y="654746"/>
            <a:ext cx="4356854" cy="1882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0E4B5373-33C8-B087-DAF1-8A3D6A936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4" b="17213"/>
          <a:stretch/>
        </p:blipFill>
        <p:spPr bwMode="auto">
          <a:xfrm>
            <a:off x="1447800" y="266700"/>
            <a:ext cx="97536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A96AF926-360B-33C0-9EDE-D1D893F5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374" y="3439389"/>
            <a:ext cx="2089302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-up of a building&#10;&#10;Description automatically generated">
            <a:extLst>
              <a:ext uri="{FF2B5EF4-FFF2-40B4-BE49-F238E27FC236}">
                <a16:creationId xmlns:a16="http://schemas.microsoft.com/office/drawing/2014/main" id="{3302D88D-32BC-8B2A-A438-1A94222F0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80" y="3897513"/>
            <a:ext cx="3198047" cy="2235663"/>
          </a:xfrm>
          <a:prstGeom prst="rect">
            <a:avLst/>
          </a:prstGeom>
        </p:spPr>
      </p:pic>
      <p:pic>
        <p:nvPicPr>
          <p:cNvPr id="30726" name="Picture 6" descr="Ithaca: A Brief History">
            <a:extLst>
              <a:ext uri="{FF2B5EF4-FFF2-40B4-BE49-F238E27FC236}">
                <a16:creationId xmlns:a16="http://schemas.microsoft.com/office/drawing/2014/main" id="{6125EAD0-8935-B352-F18F-A07668815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388" y="3429000"/>
            <a:ext cx="2185823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0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2" name="Picture 22" descr="Metra H01 – BMI Height and Weight Scale ...">
            <a:extLst>
              <a:ext uri="{FF2B5EF4-FFF2-40B4-BE49-F238E27FC236}">
                <a16:creationId xmlns:a16="http://schemas.microsoft.com/office/drawing/2014/main" id="{2D87C324-D59D-DDE2-5CBC-2A1873CC4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r="43557"/>
          <a:stretch/>
        </p:blipFill>
        <p:spPr bwMode="auto">
          <a:xfrm>
            <a:off x="10708375" y="4338111"/>
            <a:ext cx="658389" cy="189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hand with a device attached to a finger&#10;&#10;Description automatically generated">
            <a:extLst>
              <a:ext uri="{FF2B5EF4-FFF2-40B4-BE49-F238E27FC236}">
                <a16:creationId xmlns:a16="http://schemas.microsoft.com/office/drawing/2014/main" id="{995379EC-4554-B21E-2FCB-C26F2D14D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82" y="4022322"/>
            <a:ext cx="1561785" cy="12395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97133E-92D1-F6F7-B87D-CC3BCD08E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346472"/>
            <a:ext cx="11570100" cy="685800"/>
          </a:xfrm>
        </p:spPr>
        <p:txBody>
          <a:bodyPr>
            <a:normAutofit/>
          </a:bodyPr>
          <a:lstStyle/>
          <a:p>
            <a:r>
              <a:rPr lang="en-US" dirty="0"/>
              <a:t>A moment 			  	vs 				A Lifetime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ABD97-2283-1908-E944-642F9F5DCAAD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EB76C-5034-7B21-DBFA-F259C4FA23AE}"/>
              </a:ext>
            </a:extLst>
          </p:cNvPr>
          <p:cNvSpPr txBox="1"/>
          <p:nvPr/>
        </p:nvSpPr>
        <p:spPr>
          <a:xfrm>
            <a:off x="0" y="6396335"/>
            <a:ext cx="592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 err="1">
                <a:solidFill>
                  <a:srgbClr val="1B1B1B"/>
                </a:solidFill>
                <a:effectLst/>
                <a:latin typeface="Roboto Mono Web"/>
              </a:rPr>
              <a:t>Lohani</a:t>
            </a:r>
            <a:r>
              <a:rPr lang="en-US" sz="800" b="0" i="0" dirty="0">
                <a:solidFill>
                  <a:srgbClr val="1B1B1B"/>
                </a:solidFill>
                <a:effectLst/>
                <a:latin typeface="Roboto Mono Web"/>
              </a:rPr>
              <a:t> Monika, Payne Brennan R., Strayer David L., A Review of Psychophysiological Measures to Assess Cognitive States in Real-World Driving, Frontiers in Human Neuroscience, 13 2019, https://www.frontiersin.org/journals/human-neuroscience/articles/10.3389/fnhum.2019.00057, 10.3389/fnhum.2019.00057, 1662-5161</a:t>
            </a:r>
            <a:endParaRPr lang="en-US" sz="800" dirty="0"/>
          </a:p>
        </p:txBody>
      </p:sp>
      <p:pic>
        <p:nvPicPr>
          <p:cNvPr id="7" name="Picture 6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A3D84AF-8A72-94EE-5BF9-E8131867E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77"/>
          <a:stretch/>
        </p:blipFill>
        <p:spPr>
          <a:xfrm>
            <a:off x="6286499" y="1582242"/>
            <a:ext cx="5821129" cy="430887"/>
          </a:xfrm>
          <a:prstGeom prst="rect">
            <a:avLst/>
          </a:prstGeom>
        </p:spPr>
      </p:pic>
      <p:pic>
        <p:nvPicPr>
          <p:cNvPr id="8" name="Picture 7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0639922-3518-7897-3F57-F8BC18FB6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7" r="82595" b="66161"/>
          <a:stretch/>
        </p:blipFill>
        <p:spPr>
          <a:xfrm>
            <a:off x="6371032" y="2249467"/>
            <a:ext cx="1133476" cy="1750657"/>
          </a:xfrm>
          <a:prstGeom prst="rect">
            <a:avLst/>
          </a:prstGeom>
        </p:spPr>
      </p:pic>
      <p:pic>
        <p:nvPicPr>
          <p:cNvPr id="10" name="Picture 9" descr="A close-up of a list of different types of drugs&#10;&#10;Description automatically generated with medium confidence">
            <a:extLst>
              <a:ext uri="{FF2B5EF4-FFF2-40B4-BE49-F238E27FC236}">
                <a16:creationId xmlns:a16="http://schemas.microsoft.com/office/drawing/2014/main" id="{FF4C1E20-447E-0AB7-A0A5-D2352F04E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583" y="2249467"/>
            <a:ext cx="1209684" cy="2195529"/>
          </a:xfrm>
          <a:prstGeom prst="rect">
            <a:avLst/>
          </a:prstGeom>
        </p:spPr>
      </p:pic>
      <p:pic>
        <p:nvPicPr>
          <p:cNvPr id="11" name="Picture 10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5A330B6-21B9-3B72-EE21-C5D5BBFAE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0" r="82595" b="54510"/>
          <a:stretch/>
        </p:blipFill>
        <p:spPr>
          <a:xfrm>
            <a:off x="6334711" y="4438218"/>
            <a:ext cx="1383512" cy="1175038"/>
          </a:xfrm>
          <a:prstGeom prst="rect">
            <a:avLst/>
          </a:prstGeom>
        </p:spPr>
      </p:pic>
      <p:pic>
        <p:nvPicPr>
          <p:cNvPr id="12" name="Picture 11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B3DBD7D-ADD0-D140-59F5-849767501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68" r="82595"/>
          <a:stretch/>
        </p:blipFill>
        <p:spPr>
          <a:xfrm>
            <a:off x="7588527" y="2192594"/>
            <a:ext cx="1608536" cy="1938133"/>
          </a:xfrm>
          <a:prstGeom prst="rect">
            <a:avLst/>
          </a:prstGeom>
        </p:spPr>
      </p:pic>
      <p:pic>
        <p:nvPicPr>
          <p:cNvPr id="13" name="Picture 12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26BD436-B27E-5C9C-2CF4-F7BA2F579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63" r="82595" b="15143"/>
          <a:stretch/>
        </p:blipFill>
        <p:spPr>
          <a:xfrm>
            <a:off x="9317743" y="2200125"/>
            <a:ext cx="1227617" cy="3638850"/>
          </a:xfrm>
          <a:prstGeom prst="rect">
            <a:avLst/>
          </a:prstGeom>
        </p:spPr>
      </p:pic>
      <p:pic>
        <p:nvPicPr>
          <p:cNvPr id="16" name="Picture 2" descr="Frontiers | A Review of Psychophysiological Measures to Assess ...">
            <a:extLst>
              <a:ext uri="{FF2B5EF4-FFF2-40B4-BE49-F238E27FC236}">
                <a16:creationId xmlns:a16="http://schemas.microsoft.com/office/drawing/2014/main" id="{9CC2B921-551C-0C4E-2599-6A117E8D6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22" b="11338"/>
          <a:stretch/>
        </p:blipFill>
        <p:spPr bwMode="auto">
          <a:xfrm>
            <a:off x="510975" y="1578119"/>
            <a:ext cx="1633537" cy="47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0A2CD6-4036-1C72-E8D9-6D2A66628FE4}"/>
              </a:ext>
            </a:extLst>
          </p:cNvPr>
          <p:cNvSpPr txBox="1"/>
          <p:nvPr/>
        </p:nvSpPr>
        <p:spPr>
          <a:xfrm>
            <a:off x="5924550" y="6431991"/>
            <a:ext cx="626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Kempel</a:t>
            </a:r>
            <a:r>
              <a:rPr lang="en-US" sz="800" dirty="0"/>
              <a:t> MK, Winding TN, </a:t>
            </a:r>
            <a:r>
              <a:rPr lang="en-US" sz="800" dirty="0" err="1"/>
              <a:t>Lynggaard</a:t>
            </a:r>
            <a:r>
              <a:rPr lang="en-US" sz="800" dirty="0"/>
              <a:t> V, </a:t>
            </a:r>
            <a:r>
              <a:rPr lang="en-US" sz="800" dirty="0" err="1"/>
              <a:t>Brantlov</a:t>
            </a:r>
            <a:r>
              <a:rPr lang="en-US" sz="800" dirty="0"/>
              <a:t> S, Andersen JH, </a:t>
            </a:r>
            <a:r>
              <a:rPr lang="en-US" sz="800" dirty="0" err="1"/>
              <a:t>Böttcher</a:t>
            </a:r>
            <a:r>
              <a:rPr lang="en-US" sz="800" dirty="0"/>
              <a:t> M. Traditional and novel cardiometabolic risk markers across strata of body mass index in young adults. </a:t>
            </a:r>
            <a:r>
              <a:rPr lang="en-US" sz="800" dirty="0" err="1"/>
              <a:t>Obes</a:t>
            </a:r>
            <a:r>
              <a:rPr lang="en-US" sz="800" dirty="0"/>
              <a:t> Sci </a:t>
            </a:r>
            <a:r>
              <a:rPr lang="en-US" sz="800" dirty="0" err="1"/>
              <a:t>Pract</a:t>
            </a:r>
            <a:r>
              <a:rPr lang="en-US" sz="800" dirty="0"/>
              <a:t>. 2021 Jun 1;7(6):727-737. </a:t>
            </a:r>
            <a:r>
              <a:rPr lang="en-US" sz="800" dirty="0" err="1"/>
              <a:t>doi</a:t>
            </a:r>
            <a:r>
              <a:rPr lang="en-US" sz="800" dirty="0"/>
              <a:t>: 10.1002/osp4.528. PMID: 34877012; PMCID: PMC8633932.</a:t>
            </a:r>
          </a:p>
          <a:p>
            <a:endParaRPr lang="en-US" sz="800" dirty="0"/>
          </a:p>
        </p:txBody>
      </p:sp>
      <p:pic>
        <p:nvPicPr>
          <p:cNvPr id="20" name="Picture 12" descr="Heart Rate Monitors: How They Work and Accuracy">
            <a:extLst>
              <a:ext uri="{FF2B5EF4-FFF2-40B4-BE49-F238E27FC236}">
                <a16:creationId xmlns:a16="http://schemas.microsoft.com/office/drawing/2014/main" id="{A5DC299A-B484-6725-6BB4-209233FC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45142" y="3087965"/>
            <a:ext cx="1348456" cy="109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What is Heart Rate Variability (HRV)? [The Ultimate HRV Guide]">
            <a:extLst>
              <a:ext uri="{FF2B5EF4-FFF2-40B4-BE49-F238E27FC236}">
                <a16:creationId xmlns:a16="http://schemas.microsoft.com/office/drawing/2014/main" id="{3B117DEE-35A0-D9A6-7A2A-9C1876EE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413" y="2776006"/>
            <a:ext cx="2094228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A human eye being tracked">
            <a:extLst>
              <a:ext uri="{FF2B5EF4-FFF2-40B4-BE49-F238E27FC236}">
                <a16:creationId xmlns:a16="http://schemas.microsoft.com/office/drawing/2014/main" id="{928881DB-67C4-B56A-33FC-36FAD8EC1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47" y="5108526"/>
            <a:ext cx="1790414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lectroencephalography diagram medical science Vector Image">
            <a:extLst>
              <a:ext uri="{FF2B5EF4-FFF2-40B4-BE49-F238E27FC236}">
                <a16:creationId xmlns:a16="http://schemas.microsoft.com/office/drawing/2014/main" id="{D9C38FCE-8077-1F50-A5D7-22FCC8A9A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t="9305" r="15350" b="10278"/>
          <a:stretch/>
        </p:blipFill>
        <p:spPr bwMode="auto">
          <a:xfrm>
            <a:off x="2553997" y="689372"/>
            <a:ext cx="2059093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ow Full Body Thermal Imaging works - Thermal Health Centre">
            <a:extLst>
              <a:ext uri="{FF2B5EF4-FFF2-40B4-BE49-F238E27FC236}">
                <a16:creationId xmlns:a16="http://schemas.microsoft.com/office/drawing/2014/main" id="{6CB5EA64-18B1-F1BD-1A20-ADA2475AB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88" y="5218172"/>
            <a:ext cx="1379392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EMG &amp; Nerve Conduction Study For Spine Problems Singapore">
            <a:extLst>
              <a:ext uri="{FF2B5EF4-FFF2-40B4-BE49-F238E27FC236}">
                <a16:creationId xmlns:a16="http://schemas.microsoft.com/office/drawing/2014/main" id="{8CBFB73A-BA70-C4F9-5EB3-0944BE35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87" y="4173460"/>
            <a:ext cx="1695687" cy="8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remium Vector | Blood test tube. Blood collection tube. Vecor icon. Donor  and blood analisys concept">
            <a:extLst>
              <a:ext uri="{FF2B5EF4-FFF2-40B4-BE49-F238E27FC236}">
                <a16:creationId xmlns:a16="http://schemas.microsoft.com/office/drawing/2014/main" id="{EC9DB431-9302-EA8C-BBD4-9F05720D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257" y="4437030"/>
            <a:ext cx="973451" cy="9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Clinical Lab Products">
            <a:extLst>
              <a:ext uri="{FF2B5EF4-FFF2-40B4-BE49-F238E27FC236}">
                <a16:creationId xmlns:a16="http://schemas.microsoft.com/office/drawing/2014/main" id="{85BFB729-42F3-A40A-51D1-08F348274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51" y="5648912"/>
            <a:ext cx="1004667" cy="70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0AA9A06-4943-A3DB-3453-083DB86A038A}"/>
              </a:ext>
            </a:extLst>
          </p:cNvPr>
          <p:cNvSpPr/>
          <p:nvPr/>
        </p:nvSpPr>
        <p:spPr>
          <a:xfrm>
            <a:off x="310950" y="5909017"/>
            <a:ext cx="121305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F93230-6A84-49DB-C777-995FDF2F181E}"/>
              </a:ext>
            </a:extLst>
          </p:cNvPr>
          <p:cNvSpPr/>
          <p:nvPr/>
        </p:nvSpPr>
        <p:spPr>
          <a:xfrm>
            <a:off x="476170" y="5432767"/>
            <a:ext cx="121305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6D96DD-881C-D13F-15B1-BF32969CE258}"/>
              </a:ext>
            </a:extLst>
          </p:cNvPr>
          <p:cNvSpPr/>
          <p:nvPr/>
        </p:nvSpPr>
        <p:spPr>
          <a:xfrm>
            <a:off x="464620" y="5031002"/>
            <a:ext cx="121305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8E56EF-94F3-979D-94BE-B5DD4BC3E145}"/>
              </a:ext>
            </a:extLst>
          </p:cNvPr>
          <p:cNvSpPr/>
          <p:nvPr/>
        </p:nvSpPr>
        <p:spPr>
          <a:xfrm>
            <a:off x="435170" y="4751359"/>
            <a:ext cx="1539890" cy="32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26917D-874C-2600-F259-FA2658B0EAD3}"/>
              </a:ext>
            </a:extLst>
          </p:cNvPr>
          <p:cNvSpPr/>
          <p:nvPr/>
        </p:nvSpPr>
        <p:spPr>
          <a:xfrm>
            <a:off x="390295" y="4135731"/>
            <a:ext cx="153989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43632B-4D5A-65A0-BA7F-DA4D0A4BDB2E}"/>
              </a:ext>
            </a:extLst>
          </p:cNvPr>
          <p:cNvSpPr/>
          <p:nvPr/>
        </p:nvSpPr>
        <p:spPr>
          <a:xfrm>
            <a:off x="505612" y="3576955"/>
            <a:ext cx="153989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189599-0767-3FB2-9EC7-A42B649D1B63}"/>
              </a:ext>
            </a:extLst>
          </p:cNvPr>
          <p:cNvSpPr/>
          <p:nvPr/>
        </p:nvSpPr>
        <p:spPr>
          <a:xfrm>
            <a:off x="283678" y="1401604"/>
            <a:ext cx="1860834" cy="202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78" name="Picture 18" descr="Measure Your Blood Pressure - Alluvion ...">
            <a:extLst>
              <a:ext uri="{FF2B5EF4-FFF2-40B4-BE49-F238E27FC236}">
                <a16:creationId xmlns:a16="http://schemas.microsoft.com/office/drawing/2014/main" id="{A1DFB9C5-CEAE-6E29-D08B-E950BE47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02" y="3230662"/>
            <a:ext cx="1040770" cy="6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Amazon.com: GDMINLO Soft Tape Measure ...">
            <a:extLst>
              <a:ext uri="{FF2B5EF4-FFF2-40B4-BE49-F238E27FC236}">
                <a16:creationId xmlns:a16="http://schemas.microsoft.com/office/drawing/2014/main" id="{25D6B97F-938F-ECA8-4E54-6CD60572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44" y="5406973"/>
            <a:ext cx="1109174" cy="78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Measure Your Blood Pressure - Alluvion ...">
            <a:extLst>
              <a:ext uri="{FF2B5EF4-FFF2-40B4-BE49-F238E27FC236}">
                <a16:creationId xmlns:a16="http://schemas.microsoft.com/office/drawing/2014/main" id="{16B7F026-A873-409C-9B4C-827262F9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9229" y="5031002"/>
            <a:ext cx="797610" cy="5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7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1D4AF8-31A6-A457-1E79-2C38283C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Heart: Heart Rate, and Heart Rate Variability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20E54F-2F4C-98B6-C9A8-72EC283777B5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pic>
        <p:nvPicPr>
          <p:cNvPr id="10" name="Picture 9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AC388D6A-E8ED-FF38-8B5B-20BE9598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8"/>
          <a:stretch/>
        </p:blipFill>
        <p:spPr>
          <a:xfrm>
            <a:off x="5943600" y="1647826"/>
            <a:ext cx="4842307" cy="2019300"/>
          </a:xfrm>
          <a:prstGeom prst="rect">
            <a:avLst/>
          </a:prstGeom>
        </p:spPr>
      </p:pic>
      <p:pic>
        <p:nvPicPr>
          <p:cNvPr id="19458" name="Picture 2" descr="What Is a Good Heart Rate Variability (HRV)?">
            <a:extLst>
              <a:ext uri="{FF2B5EF4-FFF2-40B4-BE49-F238E27FC236}">
                <a16:creationId xmlns:a16="http://schemas.microsoft.com/office/drawing/2014/main" id="{552CDAA6-1691-E971-3BD6-87B8EE82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63560"/>
            <a:ext cx="4676775" cy="210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 Physiology-Aware Learning Analytics ...">
            <a:extLst>
              <a:ext uri="{FF2B5EF4-FFF2-40B4-BE49-F238E27FC236}">
                <a16:creationId xmlns:a16="http://schemas.microsoft.com/office/drawing/2014/main" id="{67C9E465-1843-9181-74BC-0ABEBB1D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872038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One year of HRV data, including annotated life and training events. Courtesy of Ricardo Mazzini and HRV4Training.">
            <a:extLst>
              <a:ext uri="{FF2B5EF4-FFF2-40B4-BE49-F238E27FC236}">
                <a16:creationId xmlns:a16="http://schemas.microsoft.com/office/drawing/2014/main" id="{CE9325B5-31F7-07A6-459B-6E65DED2F7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66" name="Picture 10" descr="A participant's heart rate (HR in bpm) and heart rate variability (HRV in ms) plotted by timeline and task. ">
            <a:extLst>
              <a:ext uri="{FF2B5EF4-FFF2-40B4-BE49-F238E27FC236}">
                <a16:creationId xmlns:a16="http://schemas.microsoft.com/office/drawing/2014/main" id="{8B94C575-A887-DB59-CA11-4EA30FB6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92" y="3680950"/>
            <a:ext cx="4196321" cy="307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AEB55B-A8A8-730F-26B6-36079411DFB0}"/>
              </a:ext>
            </a:extLst>
          </p:cNvPr>
          <p:cNvSpPr txBox="1"/>
          <p:nvPr/>
        </p:nvSpPr>
        <p:spPr>
          <a:xfrm>
            <a:off x="180975" y="6648450"/>
            <a:ext cx="1165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Pham, T., Lau, Z. J., Chen, S. A., &amp; Makowski, D. (2021). Heart rate variability in psychology: A review of HRV indices and an analysis tutorial.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(12), 3998.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493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DE251B-9914-FDB5-2881-FD5C744F9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533525"/>
            <a:ext cx="11571900" cy="5324475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Negative Health Outcomes: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All-cause morbidity &amp; mortality 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CVD, Sudden death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Sleep HRV correlates with neighborhood disorder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Pain response (SES moderated)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Well-being: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Higher Meaning in Life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Emotional Intelligence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Self-Compassion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Cognition: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Cognitive Performance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Behavior: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Physical activity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Alcohol use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Smoking 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Cooperative Behavior</a:t>
            </a:r>
          </a:p>
          <a:p>
            <a:pPr lvl="1">
              <a:spcBef>
                <a:spcPts val="0"/>
              </a:spcBef>
            </a:pPr>
            <a:endParaRPr lang="en-US" b="0" i="0" dirty="0">
              <a:solidFill>
                <a:schemeClr val="tx2">
                  <a:lumMod val="50000"/>
                </a:schemeClr>
              </a:solidFill>
              <a:effectLst/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Affect: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Social stress</a:t>
            </a: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Emotion reactivity to social evaluative stress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Social:</a:t>
            </a:r>
          </a:p>
          <a:p>
            <a:pPr lvl="1">
              <a:spcBef>
                <a:spcPts val="0"/>
              </a:spcBef>
            </a:pP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Childhood SES can predict higher recovery HR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(moderated by psychological resources)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0D50A3C-451F-1E00-4185-CB6D13F1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66800"/>
            <a:ext cx="11569700" cy="685800"/>
          </a:xfrm>
        </p:spPr>
        <p:txBody>
          <a:bodyPr>
            <a:normAutofit fontScale="90000"/>
          </a:bodyPr>
          <a:lstStyle/>
          <a:p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Heart: Heart Rate, and Heart Rate Variability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21506" name="Picture 2" descr="High Blood Pressure: Symptoms &amp; Causes">
            <a:extLst>
              <a:ext uri="{FF2B5EF4-FFF2-40B4-BE49-F238E27FC236}">
                <a16:creationId xmlns:a16="http://schemas.microsoft.com/office/drawing/2014/main" id="{E922CFCA-01CA-5EDF-74C4-C1382BDE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22" y="1404937"/>
            <a:ext cx="208805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The Role of Emotional Intelligence in Job Success - ENSEARCH">
            <a:extLst>
              <a:ext uri="{FF2B5EF4-FFF2-40B4-BE49-F238E27FC236}">
                <a16:creationId xmlns:a16="http://schemas.microsoft.com/office/drawing/2014/main" id="{683E29D6-0A5B-5B35-BE6E-2D907EFA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35" y="1357312"/>
            <a:ext cx="3283857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>
            <a:extLst>
              <a:ext uri="{FF2B5EF4-FFF2-40B4-BE49-F238E27FC236}">
                <a16:creationId xmlns:a16="http://schemas.microsoft.com/office/drawing/2014/main" id="{674E0B50-2EF7-1390-B72C-A3A3C6769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50" y="3429000"/>
            <a:ext cx="2438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Cooperative Behavior | Department of Economics | UZH">
            <a:extLst>
              <a:ext uri="{FF2B5EF4-FFF2-40B4-BE49-F238E27FC236}">
                <a16:creationId xmlns:a16="http://schemas.microsoft.com/office/drawing/2014/main" id="{2247A7AB-F8DF-9EFB-B768-BB9E410F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3" y="3119438"/>
            <a:ext cx="257386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Social Stress: Types, Symptoms And Tips To Deal">
            <a:extLst>
              <a:ext uri="{FF2B5EF4-FFF2-40B4-BE49-F238E27FC236}">
                <a16:creationId xmlns:a16="http://schemas.microsoft.com/office/drawing/2014/main" id="{0D18C408-068D-9A08-5265-78FDBF3F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929188"/>
            <a:ext cx="1685640" cy="11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D82E03-5DF1-F614-5030-3AF8FDF0170E}"/>
              </a:ext>
            </a:extLst>
          </p:cNvPr>
          <p:cNvSpPr txBox="1"/>
          <p:nvPr/>
        </p:nvSpPr>
        <p:spPr>
          <a:xfrm>
            <a:off x="69850" y="6599128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B1B1B"/>
                </a:solidFill>
                <a:latin typeface="Roboto Mono Web"/>
              </a:rPr>
              <a:t>Britton, Annie; Hemingway, Harry, pp. 90-111, Heart Rate Variability in Healthy Populations: Correlates and Consequences, 9781405119603, https://doi.org/10.1002/9780470987483.ch11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1769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6325D8-FB33-0299-ED94-F189846B3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7875" y="1214895"/>
            <a:ext cx="11571900" cy="39990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upil dilation and contraction as a physiological measure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80D247-35AC-4A2C-4DAC-14FDB148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653945"/>
            <a:ext cx="11570100" cy="685800"/>
          </a:xfrm>
        </p:spPr>
        <p:txBody>
          <a:bodyPr>
            <a:normAutofit fontScale="90000"/>
          </a:bodyPr>
          <a:lstStyle/>
          <a:p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Eyes: Pupil Diameter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56B34-E0F7-5AC2-66DA-DEE418D708BB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pic>
        <p:nvPicPr>
          <p:cNvPr id="20482" name="Picture 2" descr="Advancing the understanding of pupil size variation in ...">
            <a:extLst>
              <a:ext uri="{FF2B5EF4-FFF2-40B4-BE49-F238E27FC236}">
                <a16:creationId xmlns:a16="http://schemas.microsoft.com/office/drawing/2014/main" id="{2CC5098E-6BC0-6B88-EC3E-D383C40D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743" y="1793585"/>
            <a:ext cx="677227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Pupil constriction and dilation ranges for different emotions ...">
            <a:extLst>
              <a:ext uri="{FF2B5EF4-FFF2-40B4-BE49-F238E27FC236}">
                <a16:creationId xmlns:a16="http://schemas.microsoft.com/office/drawing/2014/main" id="{B28EDC19-EB73-709D-F1FC-294B4135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5" y="4198143"/>
            <a:ext cx="42767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graph and a diagram of a diagram&#10;&#10;Description automatically generated">
            <a:extLst>
              <a:ext uri="{FF2B5EF4-FFF2-40B4-BE49-F238E27FC236}">
                <a16:creationId xmlns:a16="http://schemas.microsoft.com/office/drawing/2014/main" id="{44F8D996-1040-900A-0B4A-C24D211B3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30" y="4260038"/>
            <a:ext cx="3576664" cy="24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6E186F-E217-BF98-B1F1-F91B5474A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11571900" cy="4800600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Affective State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Trust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Deception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Cognition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Attention and Interest (what is personally or socially relevant to us?)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Cognitive Load/Working Memory</a:t>
            </a:r>
          </a:p>
          <a:p>
            <a:pPr lvl="1">
              <a:spcBef>
                <a:spcPts val="0"/>
              </a:spcBef>
            </a:pPr>
            <a:r>
              <a:rPr lang="en-US" dirty="0"/>
              <a:t>Mental effort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Decision Making under risk (the riskier the decision the more dilation)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Problem Solving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Learning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Ambiguous language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Reactivity/Arousal</a:t>
            </a:r>
          </a:p>
          <a:p>
            <a:pPr lvl="1">
              <a:spcBef>
                <a:spcPts val="0"/>
              </a:spcBef>
            </a:pPr>
            <a:r>
              <a:rPr lang="en-US" dirty="0"/>
              <a:t>Orienting response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Effects of spatial characteristics (light, color) on cognitive processes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7E4F9-12D2-8C88-1B3F-698FBD31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00" y="447676"/>
            <a:ext cx="11570100" cy="685800"/>
          </a:xfrm>
        </p:spPr>
        <p:txBody>
          <a:bodyPr/>
          <a:lstStyle/>
          <a:p>
            <a:r>
              <a:rPr lang="en-US" dirty="0"/>
              <a:t>Pupil Diameter</a:t>
            </a:r>
          </a:p>
        </p:txBody>
      </p:sp>
      <p:pic>
        <p:nvPicPr>
          <p:cNvPr id="26626" name="Picture 2" descr="Trust: Is it a skill or an emotion?">
            <a:extLst>
              <a:ext uri="{FF2B5EF4-FFF2-40B4-BE49-F238E27FC236}">
                <a16:creationId xmlns:a16="http://schemas.microsoft.com/office/drawing/2014/main" id="{7EEEABE7-262D-89D4-E304-EE9680944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1409700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standing desks ...">
            <a:extLst>
              <a:ext uri="{FF2B5EF4-FFF2-40B4-BE49-F238E27FC236}">
                <a16:creationId xmlns:a16="http://schemas.microsoft.com/office/drawing/2014/main" id="{B45985D4-66B6-91D1-2936-DE920796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70" y="270509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Understanding Your Dog's Orienting Reflex - PetHelpful">
            <a:extLst>
              <a:ext uri="{FF2B5EF4-FFF2-40B4-BE49-F238E27FC236}">
                <a16:creationId xmlns:a16="http://schemas.microsoft.com/office/drawing/2014/main" id="{CE5B44D2-AB90-7D52-8C72-587F17845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7" y="4448174"/>
            <a:ext cx="1214438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ubiker Computer Home Office Desk, 47&quot; Small Desk Table with Storage Shelf  and Bookshelf, Study Writing Table Modern Simple Style Space Saving Design,  ...">
            <a:extLst>
              <a:ext uri="{FF2B5EF4-FFF2-40B4-BE49-F238E27FC236}">
                <a16:creationId xmlns:a16="http://schemas.microsoft.com/office/drawing/2014/main" id="{A2B85AA9-6814-7A14-AC0E-276644E9B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4776787"/>
            <a:ext cx="1957387" cy="19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569FC4-3A1A-B881-5810-E900159BB565}"/>
              </a:ext>
            </a:extLst>
          </p:cNvPr>
          <p:cNvSpPr txBox="1"/>
          <p:nvPr/>
        </p:nvSpPr>
        <p:spPr>
          <a:xfrm>
            <a:off x="69850" y="6599128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Mathôt</a:t>
            </a:r>
            <a:r>
              <a:rPr lang="en-US" sz="1050" dirty="0"/>
              <a:t> S. (2018). Pupillometry: Psychology, Physiology, and Function. </a:t>
            </a:r>
            <a:r>
              <a:rPr lang="en-US" sz="1050" i="1" dirty="0"/>
              <a:t>Journal of cognition</a:t>
            </a:r>
            <a:r>
              <a:rPr lang="en-US" sz="1050" dirty="0"/>
              <a:t>, </a:t>
            </a:r>
            <a:r>
              <a:rPr lang="en-US" sz="1050" i="1" dirty="0"/>
              <a:t>1</a:t>
            </a:r>
            <a:r>
              <a:rPr lang="en-US" sz="1050" dirty="0"/>
              <a:t>(1), 16. https://doi.org/10.5334/joc.18</a:t>
            </a:r>
            <a:endParaRPr lang="en-US" sz="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FCC34-6E50-29C3-8331-35A436EA04F8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39154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57C093-0FA8-C7A4-5CA8-74EF3B570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Electrodermal Activity (EDA)</a:t>
            </a:r>
          </a:p>
          <a:p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ptos" panose="020B0004020202020204" pitchFamily="34" charset="0"/>
              </a:rPr>
              <a:t>Galvanic Skin Response (GSR)</a:t>
            </a:r>
          </a:p>
          <a:p>
            <a:endParaRPr lang="en-US" b="0" i="0" dirty="0">
              <a:solidFill>
                <a:srgbClr val="70707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707070"/>
                </a:solidFill>
                <a:effectLst/>
                <a:latin typeface="Open Sans" panose="020B0606030504020204" pitchFamily="34" charset="0"/>
              </a:rPr>
              <a:t>Variation of the electrical conductance of the skin in response to sweat secretion.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b="0" i="0" dirty="0">
              <a:solidFill>
                <a:srgbClr val="70707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707070"/>
                </a:solidFill>
                <a:effectLst/>
                <a:latin typeface="Open Sans" panose="020B0606030504020204" pitchFamily="34" charset="0"/>
              </a:rPr>
              <a:t>Our fingers, palms, head and the soles of our feet: very high density of eccrine glands (400/cm2)</a:t>
            </a:r>
          </a:p>
          <a:p>
            <a:endParaRPr lang="en-US" dirty="0">
              <a:solidFill>
                <a:srgbClr val="707070"/>
              </a:solidFill>
              <a:latin typeface="Open Sans" panose="020B0606030504020204" pitchFamily="34" charset="0"/>
            </a:endParaRP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microsiemens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(µS)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8475D6-7621-90BA-FA84-68057A65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Skin: 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Skin Conductance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C4443-2F85-E763-7A02-3F3EC5B6236C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pic>
        <p:nvPicPr>
          <p:cNvPr id="28674" name="Picture 2" descr="Galvanic Skin Response (GSR): The Complete Pocket Guide - iMotions">
            <a:extLst>
              <a:ext uri="{FF2B5EF4-FFF2-40B4-BE49-F238E27FC236}">
                <a16:creationId xmlns:a16="http://schemas.microsoft.com/office/drawing/2014/main" id="{6890075B-4F96-8C1E-75F3-64FE35F24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676275"/>
            <a:ext cx="2428442" cy="233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and - Wikipedia">
            <a:extLst>
              <a:ext uri="{FF2B5EF4-FFF2-40B4-BE49-F238E27FC236}">
                <a16:creationId xmlns:a16="http://schemas.microsoft.com/office/drawing/2014/main" id="{075961D2-6B0D-2453-2F13-D27CC927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896" y="770870"/>
            <a:ext cx="14287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Sole (foot) - Wikipedia">
            <a:extLst>
              <a:ext uri="{FF2B5EF4-FFF2-40B4-BE49-F238E27FC236}">
                <a16:creationId xmlns:a16="http://schemas.microsoft.com/office/drawing/2014/main" id="{DD6A4148-0646-DAF6-C2DD-1F4E09E1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189" y="5105401"/>
            <a:ext cx="1471612" cy="1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2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Skin conductance response (SCR) analysis results.: (A) Baseline-corrected skin conductance time-locked to the onset of the cue (−1 to 7 seconds). Top left: direct conditioning showing the response to the cue accompanied by low and high pain. Top right: observational conditioning showing the response to the cue accompanied by observed pain. Botton left: test results showing the response to the supraliminally presented cue accompanied by identical moderate pain. Bottom right: test results showing the response to the subliminally presented cue accompanied by identical moderate pain. (B) Mean SCR calculated as the square root of the maximum over 1–4 s after the stimulus onset minus the average value in the −1–0 s period for direct conditioning, observational conditioning, conscious test, non-conscious test; error bars represent standard errors (SEs). The results for the different experimental phases are plotted using the same scale to facilitate direct comparison.">
            <a:extLst>
              <a:ext uri="{FF2B5EF4-FFF2-40B4-BE49-F238E27FC236}">
                <a16:creationId xmlns:a16="http://schemas.microsoft.com/office/drawing/2014/main" id="{68125052-6900-9B25-F653-6FC99C662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07"/>
          <a:stretch/>
        </p:blipFill>
        <p:spPr bwMode="auto">
          <a:xfrm>
            <a:off x="1838325" y="3271838"/>
            <a:ext cx="4257675" cy="22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AC6FD425-420B-1B0D-4050-3A8B2B6C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875" y="756726"/>
            <a:ext cx="6347025" cy="188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kin conductance response (SCR) analysis results.: (A) Baseline-corrected skin conductance time-locked to the onset of the cue (−1 to 7 seconds). Top left: direct conditioning showing the response to the cue accompanied by low and high pain. Top right: observational conditioning showing the response to the cue accompanied by observed pain. Botton left: test results showing the response to the supraliminally presented cue accompanied by identical moderate pain. Bottom right: test results showing the response to the subliminally presented cue accompanied by identical moderate pain. (B) Mean SCR calculated as the square root of the maximum over 1–4 s after the stimulus onset minus the average value in the −1–0 s period for direct conditioning, observational conditioning, conscious test, non-conscious test; error bars represent standard errors (SEs). The results for the different experimental phases are plotted using the same scale to facilitate direct comparison.">
            <a:extLst>
              <a:ext uri="{FF2B5EF4-FFF2-40B4-BE49-F238E27FC236}">
                <a16:creationId xmlns:a16="http://schemas.microsoft.com/office/drawing/2014/main" id="{76D4EFD3-BFC0-4B39-E2E3-849929DBD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7"/>
          <a:stretch/>
        </p:blipFill>
        <p:spPr bwMode="auto">
          <a:xfrm>
            <a:off x="7328100" y="3004973"/>
            <a:ext cx="4257675" cy="24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CE1794-21D7-7F86-4F9B-511DC1DF449A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129687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B8EEB-C367-6715-4EF9-3A93E7364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85875"/>
            <a:ext cx="11571900" cy="502920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Arousal: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Detect increased physiological sensitivity (response to trauma related cues in PTSD)</a:t>
            </a:r>
          </a:p>
          <a:p>
            <a:pPr lvl="1"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Affective State: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Stress reactivity (objective measure of emotional intensity)</a:t>
            </a:r>
          </a:p>
          <a:p>
            <a:pPr lvl="1">
              <a:spcBef>
                <a:spcPts val="0"/>
              </a:spcBef>
            </a:pPr>
            <a:r>
              <a:rPr lang="en-US" dirty="0"/>
              <a:t>Arousal response when exposed to aggressive or confrontational stimuli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Deception</a:t>
            </a:r>
          </a:p>
          <a:p>
            <a:pPr marL="11430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Cognitive:</a:t>
            </a:r>
          </a:p>
          <a:p>
            <a:pPr lvl="1">
              <a:spcBef>
                <a:spcPts val="0"/>
              </a:spcBef>
            </a:pPr>
            <a:r>
              <a:rPr lang="en-US" dirty="0"/>
              <a:t>Risk in Decision Making (risky financial situations)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Cognitive effort and attention (multitasking, complex problem solving)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Social:</a:t>
            </a:r>
          </a:p>
          <a:p>
            <a:pPr lvl="1">
              <a:spcBef>
                <a:spcPts val="0"/>
              </a:spcBef>
            </a:pPr>
            <a:r>
              <a:rPr lang="en-US" dirty="0"/>
              <a:t>Empathy through synchronicity, social bonding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Moral: 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Moral dilemmas</a:t>
            </a:r>
          </a:p>
          <a:p>
            <a:pPr lvl="1">
              <a:spcBef>
                <a:spcPts val="0"/>
              </a:spcBef>
            </a:pPr>
            <a:r>
              <a:rPr lang="en-US" dirty="0"/>
              <a:t>Harm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Moral transgression (what constitutes one?)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9D1819-29ED-B751-EE87-DD74F4DEB92B}"/>
              </a:ext>
            </a:extLst>
          </p:cNvPr>
          <p:cNvSpPr txBox="1"/>
          <p:nvPr/>
        </p:nvSpPr>
        <p:spPr>
          <a:xfrm>
            <a:off x="10951845" y="-18011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Measures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52190F8-D790-94C5-672B-F30D48D5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075"/>
            <a:ext cx="11570100" cy="6858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Skin: </a:t>
            </a:r>
            <a: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Skin Conductance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29698" name="Picture 2" descr="How To Address All Your Worries With ...">
            <a:extLst>
              <a:ext uri="{FF2B5EF4-FFF2-40B4-BE49-F238E27FC236}">
                <a16:creationId xmlns:a16="http://schemas.microsoft.com/office/drawing/2014/main" id="{BADDC91F-9A8F-12CA-77A0-97277CC9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6000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Being an Expert in Emotion: 4 Key Characteristics | Psychology Today">
            <a:extLst>
              <a:ext uri="{FF2B5EF4-FFF2-40B4-BE49-F238E27FC236}">
                <a16:creationId xmlns:a16="http://schemas.microsoft.com/office/drawing/2014/main" id="{2F748352-35EE-AD66-FBFE-CF929A6E5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42" y="2591904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Unleash Success: Why Risk Management is Important for Businesses">
            <a:extLst>
              <a:ext uri="{FF2B5EF4-FFF2-40B4-BE49-F238E27FC236}">
                <a16:creationId xmlns:a16="http://schemas.microsoft.com/office/drawing/2014/main" id="{BD793C33-77B5-5F3C-10A1-76B8658AE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716" y="2649053"/>
            <a:ext cx="2199184" cy="115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How to Be an Empathetic Leader - Lolly ...">
            <a:extLst>
              <a:ext uri="{FF2B5EF4-FFF2-40B4-BE49-F238E27FC236}">
                <a16:creationId xmlns:a16="http://schemas.microsoft.com/office/drawing/2014/main" id="{755554B2-08F9-890F-F8FB-AFCD1A1E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4333875"/>
            <a:ext cx="2933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 descr="Moral reasoning displays characteristic ...">
            <a:extLst>
              <a:ext uri="{FF2B5EF4-FFF2-40B4-BE49-F238E27FC236}">
                <a16:creationId xmlns:a16="http://schemas.microsoft.com/office/drawing/2014/main" id="{17F4D4C5-BC70-15D0-AF88-849E991D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317" y="4333875"/>
            <a:ext cx="3076783" cy="15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DD4AB-EA66-DFBC-A3E1-D4036A11720F}"/>
              </a:ext>
            </a:extLst>
          </p:cNvPr>
          <p:cNvSpPr txBox="1"/>
          <p:nvPr/>
        </p:nvSpPr>
        <p:spPr>
          <a:xfrm>
            <a:off x="-19485" y="6563829"/>
            <a:ext cx="12371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Kreibig</a:t>
            </a:r>
            <a:r>
              <a:rPr lang="en-US" sz="1000" dirty="0"/>
              <a:t>, S. D. (2010). Autonomic nervous system activity in emotion: A review. Biological Psychology, 84(3), 394-421. https://doi.org/10.1016/j.biopsycho.2010.03.010, </a:t>
            </a:r>
          </a:p>
        </p:txBody>
      </p:sp>
    </p:spTree>
    <p:extLst>
      <p:ext uri="{BB962C8B-B14F-4D97-AF65-F5344CB8AC3E}">
        <p14:creationId xmlns:p14="http://schemas.microsoft.com/office/powerpoint/2010/main" val="119560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kin Conductance - an overview | ScienceDirect Topics">
            <a:extLst>
              <a:ext uri="{FF2B5EF4-FFF2-40B4-BE49-F238E27FC236}">
                <a16:creationId xmlns:a16="http://schemas.microsoft.com/office/drawing/2014/main" id="{E9976705-F31A-388D-F6FD-4C960454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81" y="1919287"/>
            <a:ext cx="6853237" cy="448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6EEAFFD-FF46-752A-C3B9-33538F9A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075"/>
            <a:ext cx="11570100" cy="6858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</a:rPr>
              <a:t>Multisystemic Measures</a:t>
            </a:r>
            <a:br>
              <a:rPr lang="en-US" sz="4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937F-3BDC-3CBD-4DD4-25051E95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92840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87C0D-DAFE-3DAB-3579-B7FF2362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Who’s facilitating today?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F3E1B2-D7EC-8126-A0F6-42E4DAC4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3"/>
            <a:ext cx="5585100" cy="4555200"/>
          </a:xfrm>
        </p:spPr>
        <p:txBody>
          <a:bodyPr wrap="square" anchor="t">
            <a:normAutofit lnSpcReduction="10000"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Samantha De Leon, MD (sam) she/her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Panamanian/Argentinian </a:t>
            </a:r>
            <a:r>
              <a:rPr lang="en-US" sz="1700" dirty="0">
                <a:sym typeface="Wingdings" panose="05000000000000000000" pitchFamily="2" charset="2"/>
              </a:rPr>
              <a:t></a:t>
            </a: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In Cornell University for 3 years now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Pursuing a PhD in Human Development and Psychological Sciences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I research Social Neuroscience and Health in the Life History Lab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700" dirty="0"/>
              <a:t>sd567@cornell.edu</a:t>
            </a:r>
          </a:p>
        </p:txBody>
      </p:sp>
      <p:pic>
        <p:nvPicPr>
          <p:cNvPr id="5" name="Picture 4" descr="A cat lying in a cat bed&#10;&#10;Description automatically generated">
            <a:extLst>
              <a:ext uri="{FF2B5EF4-FFF2-40B4-BE49-F238E27FC236}">
                <a16:creationId xmlns:a16="http://schemas.microsoft.com/office/drawing/2014/main" id="{77AC8FF5-999D-B9B3-C9F0-BED75486D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64" r="1" b="24859"/>
          <a:stretch/>
        </p:blipFill>
        <p:spPr>
          <a:xfrm>
            <a:off x="6191200" y="1536633"/>
            <a:ext cx="5585100" cy="455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4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D08BE3-BCA3-494F-4EB9-A87CB1D3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599"/>
            <a:ext cx="11571900" cy="49815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lab</a:t>
            </a:r>
          </a:p>
          <a:p>
            <a:pPr lvl="1"/>
            <a:r>
              <a:rPr lang="en-US" dirty="0"/>
              <a:t>BIOPAC</a:t>
            </a:r>
          </a:p>
          <a:p>
            <a:pPr lvl="1"/>
            <a:r>
              <a:rPr lang="en-US" dirty="0" err="1"/>
              <a:t>EyeLink</a:t>
            </a:r>
            <a:endParaRPr lang="en-US" dirty="0"/>
          </a:p>
          <a:p>
            <a:pPr lvl="1"/>
            <a:r>
              <a:rPr lang="en-US" dirty="0"/>
              <a:t>Shimmer3, </a:t>
            </a:r>
            <a:r>
              <a:rPr lang="en-US" dirty="0" err="1"/>
              <a:t>Plux</a:t>
            </a:r>
            <a:r>
              <a:rPr lang="en-US" dirty="0"/>
              <a:t> </a:t>
            </a:r>
            <a:r>
              <a:rPr lang="en-US" dirty="0" err="1"/>
              <a:t>Biosignal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field</a:t>
            </a:r>
          </a:p>
          <a:p>
            <a:pPr lvl="1"/>
            <a:r>
              <a:rPr lang="en-US" dirty="0"/>
              <a:t>Wearables</a:t>
            </a:r>
          </a:p>
          <a:p>
            <a:pPr lvl="2"/>
            <a:r>
              <a:rPr lang="en-US" dirty="0"/>
              <a:t>Fitbit</a:t>
            </a:r>
          </a:p>
          <a:p>
            <a:pPr lvl="1"/>
            <a:r>
              <a:rPr lang="en-US" dirty="0"/>
              <a:t>Phone apps</a:t>
            </a:r>
          </a:p>
          <a:p>
            <a:pPr lvl="2"/>
            <a:r>
              <a:rPr lang="en-US" dirty="0" err="1"/>
              <a:t>Welltory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15BF8-0468-1EBD-399A-8B3ED038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1E4FD-0E52-8317-60DF-62F9AC2BEB25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8" name="Picture 7" descr="A black electronic device with white text&#10;&#10;Description automatically generated">
            <a:extLst>
              <a:ext uri="{FF2B5EF4-FFF2-40B4-BE49-F238E27FC236}">
                <a16:creationId xmlns:a16="http://schemas.microsoft.com/office/drawing/2014/main" id="{5D062871-FE15-A004-FA99-F38200D3C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5"/>
          <a:stretch/>
        </p:blipFill>
        <p:spPr>
          <a:xfrm>
            <a:off x="3634507" y="361308"/>
            <a:ext cx="3346170" cy="2946912"/>
          </a:xfrm>
          <a:prstGeom prst="rect">
            <a:avLst/>
          </a:prstGeom>
        </p:spPr>
      </p:pic>
      <p:pic>
        <p:nvPicPr>
          <p:cNvPr id="11" name="Picture 10" descr="A diagram of a body with a strap attached to it&#10;&#10;Description automatically generated">
            <a:extLst>
              <a:ext uri="{FF2B5EF4-FFF2-40B4-BE49-F238E27FC236}">
                <a16:creationId xmlns:a16="http://schemas.microsoft.com/office/drawing/2014/main" id="{78594242-8259-B0A4-84B7-0CB21F0FF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79"/>
          <a:stretch/>
        </p:blipFill>
        <p:spPr>
          <a:xfrm>
            <a:off x="6701943" y="425245"/>
            <a:ext cx="3652325" cy="2709766"/>
          </a:xfrm>
          <a:prstGeom prst="rect">
            <a:avLst/>
          </a:prstGeom>
        </p:spPr>
      </p:pic>
      <p:pic>
        <p:nvPicPr>
          <p:cNvPr id="1032" name="Picture 8" descr="Placement of the electrodes. (a) ECG electrodes in Lead II... | Download  Scientific Diagram">
            <a:extLst>
              <a:ext uri="{FF2B5EF4-FFF2-40B4-BE49-F238E27FC236}">
                <a16:creationId xmlns:a16="http://schemas.microsoft.com/office/drawing/2014/main" id="{CE89A300-BDB0-31C3-873F-25AB9BFA7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522" y="3510729"/>
            <a:ext cx="19621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hand with a device attached to a finger&#10;&#10;Description automatically generated">
            <a:extLst>
              <a:ext uri="{FF2B5EF4-FFF2-40B4-BE49-F238E27FC236}">
                <a16:creationId xmlns:a16="http://schemas.microsoft.com/office/drawing/2014/main" id="{B0F98AF3-1B04-6E1B-C521-3BA62799A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72" y="3377443"/>
            <a:ext cx="2808191" cy="22287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5E54EE-7C14-BBEE-1CBD-55BDEA9E8033}"/>
              </a:ext>
            </a:extLst>
          </p:cNvPr>
          <p:cNvSpPr txBox="1"/>
          <p:nvPr/>
        </p:nvSpPr>
        <p:spPr>
          <a:xfrm>
            <a:off x="4232816" y="4412343"/>
            <a:ext cx="328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$4 000 - $20 000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9C035-6411-722E-8A6B-F39A3D832A40}"/>
              </a:ext>
            </a:extLst>
          </p:cNvPr>
          <p:cNvSpPr txBox="1"/>
          <p:nvPr/>
        </p:nvSpPr>
        <p:spPr>
          <a:xfrm>
            <a:off x="4467225" y="6076950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Affect and Cognition Lab, Human Development</a:t>
            </a:r>
          </a:p>
          <a:p>
            <a:r>
              <a:rPr lang="en-US" dirty="0"/>
              <a:t>Co-PIs: Adam Anderson, PhD and Eve de Rosa, PhD</a:t>
            </a:r>
          </a:p>
        </p:txBody>
      </p:sp>
    </p:spTree>
    <p:extLst>
      <p:ext uri="{BB962C8B-B14F-4D97-AF65-F5344CB8AC3E}">
        <p14:creationId xmlns:p14="http://schemas.microsoft.com/office/powerpoint/2010/main" val="5296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D08BE3-BCA3-494F-4EB9-A87CB1D3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11571900" cy="47625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lab</a:t>
            </a:r>
          </a:p>
          <a:p>
            <a:pPr lvl="1"/>
            <a:r>
              <a:rPr lang="en-US" dirty="0"/>
              <a:t>BIOPAC</a:t>
            </a:r>
          </a:p>
          <a:p>
            <a:pPr lvl="1"/>
            <a:r>
              <a:rPr lang="en-US" dirty="0" err="1"/>
              <a:t>EyeLink</a:t>
            </a:r>
            <a:endParaRPr lang="en-US" dirty="0"/>
          </a:p>
          <a:p>
            <a:pPr lvl="1"/>
            <a:r>
              <a:rPr lang="en-US" dirty="0"/>
              <a:t>Shimmer3, </a:t>
            </a:r>
            <a:r>
              <a:rPr lang="en-US" dirty="0" err="1"/>
              <a:t>Plux</a:t>
            </a:r>
            <a:r>
              <a:rPr lang="en-US" dirty="0"/>
              <a:t> </a:t>
            </a:r>
            <a:r>
              <a:rPr lang="en-US" dirty="0" err="1"/>
              <a:t>Biosignal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field</a:t>
            </a:r>
          </a:p>
          <a:p>
            <a:pPr lvl="1"/>
            <a:r>
              <a:rPr lang="en-US" dirty="0"/>
              <a:t>Wearables</a:t>
            </a:r>
          </a:p>
          <a:p>
            <a:pPr lvl="2"/>
            <a:r>
              <a:rPr lang="en-US" dirty="0"/>
              <a:t>Fitbit</a:t>
            </a:r>
          </a:p>
          <a:p>
            <a:pPr lvl="1"/>
            <a:r>
              <a:rPr lang="en-US" dirty="0"/>
              <a:t>Phone apps</a:t>
            </a:r>
          </a:p>
          <a:p>
            <a:pPr lvl="2"/>
            <a:r>
              <a:rPr lang="en-US" dirty="0" err="1"/>
              <a:t>Welltory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15BF8-0468-1EBD-399A-8B3ED038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1E4FD-0E52-8317-60DF-62F9AC2BEB25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368C3D-B63A-C948-1675-0BA7D4C5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91" y="870155"/>
            <a:ext cx="6189629" cy="33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268513-6602-BBCD-65F3-5F76F40C7732}"/>
              </a:ext>
            </a:extLst>
          </p:cNvPr>
          <p:cNvSpPr txBox="1"/>
          <p:nvPr/>
        </p:nvSpPr>
        <p:spPr>
          <a:xfrm>
            <a:off x="6740042" y="4384475"/>
            <a:ext cx="328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$10 000 - $40 000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B6083-F7CC-2812-28CD-6EEEE17C7B32}"/>
              </a:ext>
            </a:extLst>
          </p:cNvPr>
          <p:cNvSpPr txBox="1"/>
          <p:nvPr/>
        </p:nvSpPr>
        <p:spPr>
          <a:xfrm>
            <a:off x="4371975" y="5791200"/>
            <a:ext cx="615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Magnetic Resonance Imaging Facility</a:t>
            </a:r>
          </a:p>
          <a:p>
            <a:r>
              <a:rPr lang="en-US" dirty="0"/>
              <a:t>College of Human Ecology</a:t>
            </a:r>
          </a:p>
          <a:p>
            <a:r>
              <a:rPr lang="en-US" dirty="0"/>
              <a:t>Contact: Dr. Henning Voss</a:t>
            </a:r>
          </a:p>
        </p:txBody>
      </p:sp>
    </p:spTree>
    <p:extLst>
      <p:ext uri="{BB962C8B-B14F-4D97-AF65-F5344CB8AC3E}">
        <p14:creationId xmlns:p14="http://schemas.microsoft.com/office/powerpoint/2010/main" val="37950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D08BE3-BCA3-494F-4EB9-A87CB1D3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11571900" cy="4684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lab</a:t>
            </a:r>
          </a:p>
          <a:p>
            <a:pPr lvl="1"/>
            <a:r>
              <a:rPr lang="en-US" dirty="0"/>
              <a:t>BIOPAC</a:t>
            </a:r>
          </a:p>
          <a:p>
            <a:pPr lvl="1"/>
            <a:r>
              <a:rPr lang="en-US" dirty="0" err="1"/>
              <a:t>EyeLink</a:t>
            </a:r>
            <a:endParaRPr lang="en-US" dirty="0"/>
          </a:p>
          <a:p>
            <a:pPr lvl="1"/>
            <a:r>
              <a:rPr lang="en-US" dirty="0"/>
              <a:t>Shimmer3, </a:t>
            </a:r>
            <a:r>
              <a:rPr lang="en-US" dirty="0" err="1"/>
              <a:t>Plux</a:t>
            </a:r>
            <a:r>
              <a:rPr lang="en-US" dirty="0"/>
              <a:t> </a:t>
            </a:r>
            <a:r>
              <a:rPr lang="en-US" dirty="0" err="1"/>
              <a:t>Biosignal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field</a:t>
            </a:r>
          </a:p>
          <a:p>
            <a:pPr lvl="1"/>
            <a:r>
              <a:rPr lang="en-US" dirty="0"/>
              <a:t>Wearables</a:t>
            </a:r>
          </a:p>
          <a:p>
            <a:pPr lvl="2"/>
            <a:r>
              <a:rPr lang="en-US" dirty="0"/>
              <a:t>Fitbit</a:t>
            </a:r>
          </a:p>
          <a:p>
            <a:pPr lvl="1"/>
            <a:r>
              <a:rPr lang="en-US" dirty="0"/>
              <a:t>Phone apps</a:t>
            </a:r>
          </a:p>
          <a:p>
            <a:pPr lvl="2"/>
            <a:r>
              <a:rPr lang="en-US" dirty="0" err="1"/>
              <a:t>Welltory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15BF8-0468-1EBD-399A-8B3ED038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00"/>
            <a:ext cx="11570100" cy="685800"/>
          </a:xfrm>
        </p:spPr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1E4FD-0E52-8317-60DF-62F9AC2BEB25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68513-6602-BBCD-65F3-5F76F40C7732}"/>
              </a:ext>
            </a:extLst>
          </p:cNvPr>
          <p:cNvSpPr txBox="1"/>
          <p:nvPr/>
        </p:nvSpPr>
        <p:spPr>
          <a:xfrm>
            <a:off x="5862510" y="3992193"/>
            <a:ext cx="75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$700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96139-7147-E2EB-729A-B7E9FA74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900" y="1300161"/>
            <a:ext cx="40195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lectrodermal Activity (EDA) Sensor - Smart Medical">
            <a:extLst>
              <a:ext uri="{FF2B5EF4-FFF2-40B4-BE49-F238E27FC236}">
                <a16:creationId xmlns:a16="http://schemas.microsoft.com/office/drawing/2014/main" id="{E397126B-A393-1088-D69B-2F11AB19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3" y="656304"/>
            <a:ext cx="2596617" cy="389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42B45-A653-FA8A-F41F-1D601DB149F3}"/>
              </a:ext>
            </a:extLst>
          </p:cNvPr>
          <p:cNvSpPr txBox="1"/>
          <p:nvPr/>
        </p:nvSpPr>
        <p:spPr>
          <a:xfrm>
            <a:off x="9759851" y="4817651"/>
            <a:ext cx="75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$200</a:t>
            </a:r>
          </a:p>
        </p:txBody>
      </p:sp>
    </p:spTree>
    <p:extLst>
      <p:ext uri="{BB962C8B-B14F-4D97-AF65-F5344CB8AC3E}">
        <p14:creationId xmlns:p14="http://schemas.microsoft.com/office/powerpoint/2010/main" val="41031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D08BE3-BCA3-494F-4EB9-A87CB1D3C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lab</a:t>
            </a:r>
          </a:p>
          <a:p>
            <a:pPr lvl="1"/>
            <a:r>
              <a:rPr lang="en-US" dirty="0"/>
              <a:t>BIOPAC</a:t>
            </a:r>
          </a:p>
          <a:p>
            <a:pPr lvl="1"/>
            <a:r>
              <a:rPr lang="en-US" dirty="0" err="1"/>
              <a:t>EyeLink</a:t>
            </a:r>
            <a:endParaRPr lang="en-US" dirty="0"/>
          </a:p>
          <a:p>
            <a:pPr lvl="1"/>
            <a:r>
              <a:rPr lang="en-US" dirty="0"/>
              <a:t>Shimmer3, </a:t>
            </a:r>
            <a:r>
              <a:rPr lang="en-US" dirty="0" err="1"/>
              <a:t>Plux</a:t>
            </a:r>
            <a:r>
              <a:rPr lang="en-US" dirty="0"/>
              <a:t> </a:t>
            </a:r>
            <a:r>
              <a:rPr lang="en-US" dirty="0" err="1"/>
              <a:t>Biosignal</a:t>
            </a:r>
            <a:endParaRPr lang="en-US" dirty="0"/>
          </a:p>
          <a:p>
            <a:r>
              <a:rPr lang="en-US" dirty="0"/>
              <a:t>In field</a:t>
            </a:r>
          </a:p>
          <a:p>
            <a:pPr lvl="1"/>
            <a:r>
              <a:rPr lang="en-US" dirty="0"/>
              <a:t>Wearables</a:t>
            </a:r>
          </a:p>
          <a:p>
            <a:pPr lvl="2"/>
            <a:r>
              <a:rPr lang="en-US" dirty="0"/>
              <a:t>Fitbit</a:t>
            </a:r>
          </a:p>
          <a:p>
            <a:pPr lvl="1"/>
            <a:r>
              <a:rPr lang="en-US" dirty="0"/>
              <a:t>Phone apps</a:t>
            </a:r>
          </a:p>
          <a:p>
            <a:pPr lvl="2"/>
            <a:r>
              <a:rPr lang="en-US" dirty="0" err="1"/>
              <a:t>Welltory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1E4FD-0E52-8317-60DF-62F9AC2BEB25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5122" name="Picture 2" descr="Fitbit Versa 4 Smartwatch Aluminum : Target">
            <a:extLst>
              <a:ext uri="{FF2B5EF4-FFF2-40B4-BE49-F238E27FC236}">
                <a16:creationId xmlns:a16="http://schemas.microsoft.com/office/drawing/2014/main" id="{87510AB0-9025-BFE7-68E3-453C90BA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3574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7FA7F-C9F0-A0FC-CAFD-1DC3DBF29312}"/>
              </a:ext>
            </a:extLst>
          </p:cNvPr>
          <p:cNvSpPr txBox="1"/>
          <p:nvPr/>
        </p:nvSpPr>
        <p:spPr>
          <a:xfrm>
            <a:off x="5493774" y="4970206"/>
            <a:ext cx="148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$100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00D0614-6BEA-570C-DF70-520D4430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00" y="744833"/>
            <a:ext cx="11570100" cy="685800"/>
          </a:xfrm>
        </p:spPr>
        <p:txBody>
          <a:bodyPr/>
          <a:lstStyle/>
          <a:p>
            <a:r>
              <a:rPr lang="en-US" dirty="0"/>
              <a:t>Equipment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7034A8C-A553-A247-D514-D3A65A47C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588" y="1322554"/>
            <a:ext cx="2190710" cy="31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AABA25-632E-6224-DC93-177B697E037B}"/>
              </a:ext>
            </a:extLst>
          </p:cNvPr>
          <p:cNvSpPr txBox="1"/>
          <p:nvPr/>
        </p:nvSpPr>
        <p:spPr>
          <a:xfrm>
            <a:off x="9259529" y="4970206"/>
            <a:ext cx="148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DB8E72-CA30-8FC8-9795-CE4BF2E6CE01}"/>
              </a:ext>
            </a:extLst>
          </p:cNvPr>
          <p:cNvSpPr txBox="1"/>
          <p:nvPr/>
        </p:nvSpPr>
        <p:spPr>
          <a:xfrm>
            <a:off x="4371975" y="5791200"/>
            <a:ext cx="61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Bronfenbrenner Center for Translational Research</a:t>
            </a:r>
          </a:p>
          <a:p>
            <a:r>
              <a:rPr lang="en-US" dirty="0"/>
              <a:t>Director: Anthony Burrow, PhD</a:t>
            </a:r>
          </a:p>
        </p:txBody>
      </p:sp>
    </p:spTree>
    <p:extLst>
      <p:ext uri="{BB962C8B-B14F-4D97-AF65-F5344CB8AC3E}">
        <p14:creationId xmlns:p14="http://schemas.microsoft.com/office/powerpoint/2010/main" val="14629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1AAB2-16EE-8F3C-DEBF-F0C343A7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Acqknowledge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(BIOPAC)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Kubios</a:t>
            </a:r>
            <a:endParaRPr lang="en-US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Data Viewer and Experiment Builder (Eye Link)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9BDA89-DDF4-343B-AFFB-1AC98975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1D782-17BD-2AAB-6ADF-23B99FFF5F6A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95E06E-F255-3807-5FEC-06924D1CB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48" y="411571"/>
            <a:ext cx="93440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1AAB2-16EE-8F3C-DEBF-F0C343A7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Acqknowledge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(BIOPAC)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Kubios</a:t>
            </a:r>
            <a:endParaRPr lang="en-US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Data Viewer and Experiment Builder (Eye Link)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9BDA89-DDF4-343B-AFFB-1AC98975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1D782-17BD-2AAB-6ADF-23B99FFF5F6A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BDE232-5582-ED95-4B02-D8A72A23E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62" y="95250"/>
            <a:ext cx="65436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9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1AAB2-16EE-8F3C-DEBF-F0C343A7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Acqknowledge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(BIOPAC)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Kubios</a:t>
            </a:r>
            <a:endParaRPr lang="en-US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Data Viewer and Experiment Builder (Eye Link)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9BDA89-DDF4-343B-AFFB-1AC98975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1D782-17BD-2AAB-6ADF-23B99FFF5F6A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45E5BDA-777E-1B94-EAAF-BBC82F7C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17" y="-22860"/>
            <a:ext cx="1090338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02DF6-1325-F318-83DD-79F606A908B7}"/>
              </a:ext>
            </a:extLst>
          </p:cNvPr>
          <p:cNvSpPr txBox="1"/>
          <p:nvPr/>
        </p:nvSpPr>
        <p:spPr>
          <a:xfrm>
            <a:off x="235974" y="4940710"/>
            <a:ext cx="87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$300</a:t>
            </a:r>
          </a:p>
        </p:txBody>
      </p:sp>
    </p:spTree>
    <p:extLst>
      <p:ext uri="{BB962C8B-B14F-4D97-AF65-F5344CB8AC3E}">
        <p14:creationId xmlns:p14="http://schemas.microsoft.com/office/powerpoint/2010/main" val="423003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1AAB2-16EE-8F3C-DEBF-F0C343A7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Acqknowledge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(BIOPAC)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Kubios</a:t>
            </a:r>
            <a:endParaRPr lang="en-US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Data Viewer and Experiment Builder (Eye Link)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281B23B-9860-E8F0-8419-C90CD56B2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6" y="1775460"/>
            <a:ext cx="76771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9BDA89-DDF4-343B-AFFB-1AC98975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71D782-17BD-2AAB-6ADF-23B99FFF5F6A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7170" name="Picture 2" descr="Data Viewer Temporal Graph View">
            <a:extLst>
              <a:ext uri="{FF2B5EF4-FFF2-40B4-BE49-F238E27FC236}">
                <a16:creationId xmlns:a16="http://schemas.microsoft.com/office/drawing/2014/main" id="{D81209D4-D53A-0635-263B-662381D3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" y="71437"/>
            <a:ext cx="10826584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56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1C331-19F2-7F62-FDA1-1B135E6FB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Python,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MatLab</a:t>
            </a: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R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Useful Packages: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neurokit2 (Python)</a:t>
            </a:r>
            <a:endParaRPr lang="en-US" b="0" dirty="0">
              <a:effectLst/>
            </a:endParaRPr>
          </a:p>
          <a:p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Links: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https://github.com/neuropsychology/NeuroKit</a:t>
            </a:r>
            <a:endParaRPr lang="en-US" sz="2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Sample Data: 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https://raw.githubusercontent.com/neuropsychology/NeuroKit/dev/data/bio_resting_8min_200hz.json</a:t>
            </a:r>
            <a:endParaRPr lang="en-US" dirty="0"/>
          </a:p>
          <a:p>
            <a:endParaRPr lang="en-US" sz="24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98F4D9-7C96-50DA-939B-D98D2F06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E0E0F-B41E-EDBD-3976-D31CB203B9CD}"/>
              </a:ext>
            </a:extLst>
          </p:cNvPr>
          <p:cNvSpPr txBox="1"/>
          <p:nvPr/>
        </p:nvSpPr>
        <p:spPr>
          <a:xfrm>
            <a:off x="1086612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41973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91D166-9F4B-BE41-35BE-10E2C8DEF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Community and population-based studies across life course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WordVisi_MSFontService"/>
                <a:hlinkClick r:id="rId2"/>
              </a:rPr>
              <a:t>MESA Study</a:t>
            </a:r>
            <a:endParaRPr lang="en-US" dirty="0">
              <a:solidFill>
                <a:srgbClr val="000000"/>
              </a:solidFill>
              <a:latin typeface="WordVisi_MSFontService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  <a:hlinkClick r:id="rId3"/>
              </a:rPr>
              <a:t>ABCD Study</a:t>
            </a:r>
            <a:endParaRPr lang="en-US" b="0" i="0" dirty="0">
              <a:solidFill>
                <a:srgbClr val="000000"/>
              </a:solidFill>
              <a:effectLst/>
              <a:latin typeface="WordVisi_MSFontService"/>
            </a:endParaRPr>
          </a:p>
          <a:p>
            <a:pPr lvl="1"/>
            <a:r>
              <a:rPr lang="en-US" b="0" i="0" dirty="0">
                <a:solidFill>
                  <a:srgbClr val="1D1C1D"/>
                </a:solidFill>
                <a:effectLst/>
                <a:latin typeface="Slack-Lato"/>
                <a:hlinkClick r:id="rId4"/>
              </a:rPr>
              <a:t>The Avon Longitudinal Study of Parents and Children (ALSPAC)</a:t>
            </a: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lvl="1"/>
            <a:r>
              <a:rPr lang="en-US" dirty="0">
                <a:solidFill>
                  <a:srgbClr val="1D1C1D"/>
                </a:solidFill>
                <a:latin typeface="Slack-Lato"/>
                <a:hlinkClick r:id="rId5"/>
              </a:rPr>
              <a:t>Women’s Health Initiative</a:t>
            </a:r>
            <a:endParaRPr lang="en-US" dirty="0">
              <a:solidFill>
                <a:srgbClr val="1D1C1D"/>
              </a:solidFill>
              <a:latin typeface="Slack-Lato"/>
            </a:endParaRPr>
          </a:p>
          <a:p>
            <a:pPr lvl="1"/>
            <a:r>
              <a:rPr lang="en-US" dirty="0">
                <a:solidFill>
                  <a:srgbClr val="1D1C1D"/>
                </a:solidFill>
                <a:latin typeface="Slack-Lato"/>
                <a:hlinkClick r:id="rId6"/>
              </a:rPr>
              <a:t>MIDUS</a:t>
            </a:r>
            <a:endParaRPr lang="en-US" dirty="0">
              <a:solidFill>
                <a:srgbClr val="1D1C1D"/>
              </a:solidFill>
              <a:latin typeface="Slack-Lato"/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  <a:hlinkClick r:id="rId7"/>
              </a:rPr>
              <a:t>Household, Income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WordVisi_MSFontService"/>
                <a:hlinkClick r:id="rId7"/>
              </a:rPr>
              <a:t>Labour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  <a:hlinkClick r:id="rId7"/>
              </a:rPr>
              <a:t> Dynamics in Australia (HILDA) Survey</a:t>
            </a:r>
            <a:endParaRPr lang="en-US" b="0" i="0" dirty="0">
              <a:solidFill>
                <a:srgbClr val="000000"/>
              </a:solidFill>
              <a:effectLst/>
              <a:latin typeface="WordVisi_MSFontServic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6ABC8-E483-28B7-6D87-3B4835C30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Longitudinal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B3BDB-F110-6178-2184-82D2DBC3397B}"/>
              </a:ext>
            </a:extLst>
          </p:cNvPr>
          <p:cNvSpPr txBox="1"/>
          <p:nvPr/>
        </p:nvSpPr>
        <p:spPr>
          <a:xfrm>
            <a:off x="10629900" y="-22860"/>
            <a:ext cx="17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Example</a:t>
            </a:r>
          </a:p>
        </p:txBody>
      </p:sp>
    </p:spTree>
    <p:extLst>
      <p:ext uri="{BB962C8B-B14F-4D97-AF65-F5344CB8AC3E}">
        <p14:creationId xmlns:p14="http://schemas.microsoft.com/office/powerpoint/2010/main" val="9592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4F7405-3F4A-40BE-ADED-285FFD8F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516380"/>
            <a:ext cx="11571900" cy="53568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Snacks and swag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Goal Setting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Concepts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Biosocial Interface and Its Importance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Physiological Measures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Common Measures, Heart, Eyes, and Skin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Technology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Hardware, Software, Language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74209-BA01-4CF9-A6DC-9BB38EDE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21030"/>
            <a:ext cx="11570100" cy="685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389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898294-6320-4394-94BE-B5F0B37B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512323"/>
            <a:ext cx="11570100" cy="685800"/>
          </a:xfrm>
        </p:spPr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pic>
        <p:nvPicPr>
          <p:cNvPr id="4" name="Picture 3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F1A9CC43-0947-83EF-5313-6E994D04D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1590675"/>
            <a:ext cx="44386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BBE6E-2FA4-46F3-B962-D1D377B85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Request for data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https://socialsciences.cornell.edu/research-support/request-data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F8CDF-49ED-432C-8D66-15D8EAE6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CCSS Other Resources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D97B55-9CBA-8582-705E-B5A68415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05" y="2940274"/>
            <a:ext cx="6137922" cy="34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8BBE6E-2FA4-46F3-B962-D1D377B85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Archive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https://archive.ciser.cornell.edu/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F8CDF-49ED-432C-8D66-15D8EAE6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CCSS Other Resources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7AD822-796F-5966-D1AE-4FF483061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44" y="2903220"/>
            <a:ext cx="7422812" cy="31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1271BB-ACDF-4452-AFA2-1CABBF746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https://www.census.gov/content/dam/Census/library/publications/2020/acs/acs_general_handbook_2020_ch09.pdf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https://usa.ipums.org/usa/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https://www.census.gov/data/what-is-data-census-gov/guidance-for-data-users/how-to-materials-for-using-data-census-gov.html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0CBE99-D397-42E1-B288-A05FCEC4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8231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3D2523-05AC-5B4C-6A38-53202349C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Upon completion participants will: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 able to assess the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relevance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incorporating biological measures into their research. 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 able to assess the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methodological challenges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incorporating biological measures into their research. 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 started building a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collaborative network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towards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incorporating biological measures into their research.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What’s your goal?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C760B3-C716-519C-D6E2-5A468FF9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6A0FD-B47F-15A4-C920-6F9551D2EDAA}"/>
              </a:ext>
            </a:extLst>
          </p:cNvPr>
          <p:cNvSpPr txBox="1"/>
          <p:nvPr/>
        </p:nvSpPr>
        <p:spPr>
          <a:xfrm>
            <a:off x="11325225" y="-28575"/>
            <a:ext cx="8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58418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937F-3BDC-3CBD-4DD4-25051E95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25620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hild sitting on the floor&#10;&#10;Description automatically generated">
            <a:extLst>
              <a:ext uri="{FF2B5EF4-FFF2-40B4-BE49-F238E27FC236}">
                <a16:creationId xmlns:a16="http://schemas.microsoft.com/office/drawing/2014/main" id="{98CC8BEC-1FE9-1DE1-83BE-93D50818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85" y="4517823"/>
            <a:ext cx="1697445" cy="135983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65CAD-D27F-30D7-C2E4-00117C67C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540" y="1873652"/>
            <a:ext cx="11571900" cy="685800"/>
          </a:xfrm>
        </p:spPr>
        <p:txBody>
          <a:bodyPr>
            <a:normAutofit/>
          </a:bodyPr>
          <a:lstStyle/>
          <a:p>
            <a:pPr marL="342900" indent="0" rtl="0">
              <a:spcBef>
                <a:spcPts val="0"/>
              </a:spcBef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Socioeconomic,          		 spatial,         and 	         psychosocial		 contexts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49C553-5CD1-FEF0-1021-194F68F29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50" y="444215"/>
            <a:ext cx="11570100" cy="685800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Psychosocial contexts and biological processes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F79A3-7534-D311-A1C0-791BEFBAF8AB}"/>
              </a:ext>
            </a:extLst>
          </p:cNvPr>
          <p:cNvSpPr txBox="1"/>
          <p:nvPr/>
        </p:nvSpPr>
        <p:spPr>
          <a:xfrm>
            <a:off x="11037570" y="-22860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4A425DA-98B8-2651-FC64-F726F8AEE0BE}"/>
              </a:ext>
            </a:extLst>
          </p:cNvPr>
          <p:cNvSpPr txBox="1">
            <a:spLocks/>
          </p:cNvSpPr>
          <p:nvPr/>
        </p:nvSpPr>
        <p:spPr>
          <a:xfrm>
            <a:off x="-335280" y="5858851"/>
            <a:ext cx="1157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0">
              <a:spcBef>
                <a:spcPts val="0"/>
              </a:spcBef>
              <a:buNone/>
            </a:pPr>
            <a:r>
              <a:rPr lang="en-US" sz="1800" kern="0" dirty="0">
                <a:solidFill>
                  <a:srgbClr val="000000"/>
                </a:solidFill>
                <a:latin typeface="Arial" panose="020B0604020202020204" pitchFamily="34" charset="0"/>
              </a:rPr>
              <a:t>shape 	developmental trajectories  	       and	         health outcomes</a:t>
            </a:r>
          </a:p>
        </p:txBody>
      </p:sp>
      <p:pic>
        <p:nvPicPr>
          <p:cNvPr id="11266" name="Picture 2" descr="Socioeconomic Status – BestColleges.com">
            <a:extLst>
              <a:ext uri="{FF2B5EF4-FFF2-40B4-BE49-F238E27FC236}">
                <a16:creationId xmlns:a16="http://schemas.microsoft.com/office/drawing/2014/main" id="{554E8147-C82B-2B14-B3C6-90078D93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" y="991785"/>
            <a:ext cx="2279493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ibrary Park">
            <a:extLst>
              <a:ext uri="{FF2B5EF4-FFF2-40B4-BE49-F238E27FC236}">
                <a16:creationId xmlns:a16="http://schemas.microsoft.com/office/drawing/2014/main" id="{A5FFD19C-3414-1A8E-6812-62E8EEA0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13" y="994521"/>
            <a:ext cx="1019622" cy="80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Psychosocial Approach for Human Rights Defenders Protection">
            <a:extLst>
              <a:ext uri="{FF2B5EF4-FFF2-40B4-BE49-F238E27FC236}">
                <a16:creationId xmlns:a16="http://schemas.microsoft.com/office/drawing/2014/main" id="{C60B6693-16EA-D23A-A002-6D565B622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75" y="991784"/>
            <a:ext cx="1658380" cy="79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Male Body Diagram | Home Health UK">
            <a:extLst>
              <a:ext uri="{FF2B5EF4-FFF2-40B4-BE49-F238E27FC236}">
                <a16:creationId xmlns:a16="http://schemas.microsoft.com/office/drawing/2014/main" id="{FF31DF7C-64B1-BB41-EF21-86F66EFB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36" y="2622353"/>
            <a:ext cx="2411692" cy="20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7C6A1AA-633B-97DD-4915-4E4704EB6880}"/>
              </a:ext>
            </a:extLst>
          </p:cNvPr>
          <p:cNvSpPr/>
          <p:nvPr/>
        </p:nvSpPr>
        <p:spPr>
          <a:xfrm rot="5400000">
            <a:off x="4350342" y="2478935"/>
            <a:ext cx="266702" cy="1755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65AA5D0-DDA7-3B3D-EB40-F3DAE57D144B}"/>
              </a:ext>
            </a:extLst>
          </p:cNvPr>
          <p:cNvSpPr/>
          <p:nvPr/>
        </p:nvSpPr>
        <p:spPr>
          <a:xfrm rot="16200000">
            <a:off x="4394807" y="-744521"/>
            <a:ext cx="177775" cy="71489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4" name="Picture 10" descr="Child and Adolescent Development – Child and Adolescent Development">
            <a:extLst>
              <a:ext uri="{FF2B5EF4-FFF2-40B4-BE49-F238E27FC236}">
                <a16:creationId xmlns:a16="http://schemas.microsoft.com/office/drawing/2014/main" id="{DE2FB027-0236-206C-DD19-340D5D3C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3" y="4638290"/>
            <a:ext cx="2174240" cy="12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Renée Wong on LinkedIn: Our latest health AI research updates">
            <a:extLst>
              <a:ext uri="{FF2B5EF4-FFF2-40B4-BE49-F238E27FC236}">
                <a16:creationId xmlns:a16="http://schemas.microsoft.com/office/drawing/2014/main" id="{C1C009A2-025F-BECB-7ADD-4CDE393C6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15" y="4659037"/>
            <a:ext cx="2306582" cy="120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Badge Question Mark with solid fill">
            <a:extLst>
              <a:ext uri="{FF2B5EF4-FFF2-40B4-BE49-F238E27FC236}">
                <a16:creationId xmlns:a16="http://schemas.microsoft.com/office/drawing/2014/main" id="{4647CF78-9C2E-D309-C7AB-E7D5DC00CB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1700" y="2900323"/>
            <a:ext cx="1359528" cy="13595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7AE07C-4C55-1DA4-A949-1000C71C7392}"/>
              </a:ext>
            </a:extLst>
          </p:cNvPr>
          <p:cNvSpPr txBox="1"/>
          <p:nvPr/>
        </p:nvSpPr>
        <p:spPr>
          <a:xfrm>
            <a:off x="29812" y="6616843"/>
            <a:ext cx="125508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McDade, T.W., Harris, K.M. From society to cells and back again: new opportunities for discovery at the biosocial interface. </a:t>
            </a:r>
            <a:r>
              <a:rPr lang="en-US" sz="105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Discov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Soc Sci Health 2, 4 (2022). </a:t>
            </a:r>
            <a:r>
              <a:rPr lang="en-US" sz="105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1"/>
              </a:rPr>
              <a:t>https://doi.org/10.1007/s44155-022-00007-z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33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5" grpId="0"/>
      <p:bldP spid="8" grpId="0" animBg="1"/>
      <p:bldP spid="9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019D61-C539-8772-69ED-6D93FA01C0D1}"/>
              </a:ext>
            </a:extLst>
          </p:cNvPr>
          <p:cNvSpPr txBox="1"/>
          <p:nvPr/>
        </p:nvSpPr>
        <p:spPr>
          <a:xfrm>
            <a:off x="1" y="6442502"/>
            <a:ext cx="12071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Berens, A.E., Jensen, S.K.G. &amp; Nelson, C.A. Biological embedding of childhood adversity: from physiological mechanisms to clinical implications. BMC Med 15, 135 (2017). https://doi.org/10.1186/s12916-017-0895-4</a:t>
            </a:r>
            <a:endParaRPr lang="en-US" sz="1050" dirty="0"/>
          </a:p>
        </p:txBody>
      </p:sp>
      <p:pic>
        <p:nvPicPr>
          <p:cNvPr id="6" name="Picture 5" descr="A diagram of a child&#10;&#10;Description automatically generated">
            <a:extLst>
              <a:ext uri="{FF2B5EF4-FFF2-40B4-BE49-F238E27FC236}">
                <a16:creationId xmlns:a16="http://schemas.microsoft.com/office/drawing/2014/main" id="{47782B89-A356-9858-3A16-0ABA66D4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43"/>
            <a:ext cx="12192000" cy="62826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1FADD9-A2D0-A595-5D33-8A35C0722493}"/>
              </a:ext>
            </a:extLst>
          </p:cNvPr>
          <p:cNvSpPr/>
          <p:nvPr/>
        </p:nvSpPr>
        <p:spPr>
          <a:xfrm>
            <a:off x="10096500" y="628650"/>
            <a:ext cx="1974851" cy="53983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C0D562-DDEA-A5D9-6268-A1FE996A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962026"/>
            <a:ext cx="2428874" cy="2428874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BD799C-DCB2-BA18-CDA8-A9E644877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9875" y="2978646"/>
            <a:ext cx="2428874" cy="2428874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7FD2353-48C9-2749-DA0F-5DB7FC99C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0575" y="2978646"/>
            <a:ext cx="2428874" cy="2428874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87C51B8-246C-98EC-12DD-5EC1D80D1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00573" y="962026"/>
            <a:ext cx="2428874" cy="24288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56F20D-A6E3-E641-0065-1699CD9A40F2}"/>
              </a:ext>
            </a:extLst>
          </p:cNvPr>
          <p:cNvSpPr/>
          <p:nvPr/>
        </p:nvSpPr>
        <p:spPr>
          <a:xfrm>
            <a:off x="3505200" y="1085850"/>
            <a:ext cx="2181225" cy="42100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B8772-ECD0-355C-6F82-D010DBAAF658}"/>
              </a:ext>
            </a:extLst>
          </p:cNvPr>
          <p:cNvSpPr/>
          <p:nvPr/>
        </p:nvSpPr>
        <p:spPr>
          <a:xfrm>
            <a:off x="7972422" y="1085850"/>
            <a:ext cx="2076455" cy="2952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F3908-C703-F949-27D4-231DB9925810}"/>
              </a:ext>
            </a:extLst>
          </p:cNvPr>
          <p:cNvSpPr/>
          <p:nvPr/>
        </p:nvSpPr>
        <p:spPr>
          <a:xfrm>
            <a:off x="119061" y="750674"/>
            <a:ext cx="5091114" cy="52763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03E33D-0546-201B-E732-F45078A138F6}"/>
              </a:ext>
            </a:extLst>
          </p:cNvPr>
          <p:cNvSpPr/>
          <p:nvPr/>
        </p:nvSpPr>
        <p:spPr>
          <a:xfrm>
            <a:off x="8848725" y="1304925"/>
            <a:ext cx="1200150" cy="26768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57480B3-F565-F326-A1B0-A93219F765AB}"/>
              </a:ext>
            </a:extLst>
          </p:cNvPr>
          <p:cNvSpPr/>
          <p:nvPr/>
        </p:nvSpPr>
        <p:spPr>
          <a:xfrm rot="3286580">
            <a:off x="8057498" y="1219263"/>
            <a:ext cx="1447519" cy="856838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A8A55-9FBE-76A7-7D4F-E1F59ED6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61" y="1131077"/>
            <a:ext cx="8939278" cy="4595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10C7C-C4BC-9202-E8DF-95D7B34B3DFF}"/>
              </a:ext>
            </a:extLst>
          </p:cNvPr>
          <p:cNvSpPr txBox="1"/>
          <p:nvPr/>
        </p:nvSpPr>
        <p:spPr>
          <a:xfrm>
            <a:off x="76200" y="6366331"/>
            <a:ext cx="1211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Taken from Farah Qureshi, ScD Assistant Professor Department of Population, Family &amp; Reproductive Health Johns Hopkins Bloomberg School of Public Health July 16, 2024, Life course perspectives in psychosocial epidemiology, Shifting from a deficit orientation to strengths-based models</a:t>
            </a:r>
          </a:p>
        </p:txBody>
      </p:sp>
    </p:spTree>
    <p:extLst>
      <p:ext uri="{BB962C8B-B14F-4D97-AF65-F5344CB8AC3E}">
        <p14:creationId xmlns:p14="http://schemas.microsoft.com/office/powerpoint/2010/main" val="19523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9544</TotalTime>
  <Words>3263</Words>
  <Application>Microsoft Office PowerPoint</Application>
  <PresentationFormat>Widescreen</PresentationFormat>
  <Paragraphs>378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Aptos</vt:lpstr>
      <vt:lpstr>Arial</vt:lpstr>
      <vt:lpstr>Calibri</vt:lpstr>
      <vt:lpstr>Google Sans</vt:lpstr>
      <vt:lpstr>Helvetica Neue</vt:lpstr>
      <vt:lpstr>Merriweather Sans</vt:lpstr>
      <vt:lpstr>Noto Sans</vt:lpstr>
      <vt:lpstr>Open Sans</vt:lpstr>
      <vt:lpstr>Roboto</vt:lpstr>
      <vt:lpstr>Roboto Mono Web</vt:lpstr>
      <vt:lpstr>Slack-Lato</vt:lpstr>
      <vt:lpstr>Times</vt:lpstr>
      <vt:lpstr>Wingdings</vt:lpstr>
      <vt:lpstr>WordVisi_MSFontService</vt:lpstr>
      <vt:lpstr>Simple Light</vt:lpstr>
      <vt:lpstr>PowerPoint Presentation</vt:lpstr>
      <vt:lpstr>PowerPoint Presentation</vt:lpstr>
      <vt:lpstr>Who’s facilitating today?</vt:lpstr>
      <vt:lpstr>Agenda</vt:lpstr>
      <vt:lpstr>Goal</vt:lpstr>
      <vt:lpstr>CONCEPTS</vt:lpstr>
      <vt:lpstr>Psychosocial contexts and biological processes</vt:lpstr>
      <vt:lpstr>PowerPoint Presentation</vt:lpstr>
      <vt:lpstr>PowerPoint Presentation</vt:lpstr>
      <vt:lpstr>PowerPoint Presentation</vt:lpstr>
      <vt:lpstr>PowerPoint Presentation</vt:lpstr>
      <vt:lpstr>How do psychosocial contexts affect biological processes? </vt:lpstr>
      <vt:lpstr>PowerPoint Presentation</vt:lpstr>
      <vt:lpstr>Social Data</vt:lpstr>
      <vt:lpstr>Why lean on biological variables?</vt:lpstr>
      <vt:lpstr>MEASURES</vt:lpstr>
      <vt:lpstr>So how do we get psychophysiological data?</vt:lpstr>
      <vt:lpstr>PowerPoint Presentation</vt:lpstr>
      <vt:lpstr>PowerPoint Presentation</vt:lpstr>
      <vt:lpstr>A moment       vs     A Lifetime</vt:lpstr>
      <vt:lpstr>Heart: Heart Rate, and Heart Rate Variability </vt:lpstr>
      <vt:lpstr>Heart: Heart Rate, and Heart Rate Variability </vt:lpstr>
      <vt:lpstr>Eyes: Pupil Diameter </vt:lpstr>
      <vt:lpstr>Pupil Diameter</vt:lpstr>
      <vt:lpstr>Skin: Skin Conductance </vt:lpstr>
      <vt:lpstr>PowerPoint Presentation</vt:lpstr>
      <vt:lpstr>Skin: Skin Conductance </vt:lpstr>
      <vt:lpstr>Multisystemic Measures </vt:lpstr>
      <vt:lpstr>TECHNOLOGY</vt:lpstr>
      <vt:lpstr>Equipment</vt:lpstr>
      <vt:lpstr>Equipment</vt:lpstr>
      <vt:lpstr>Equipment</vt:lpstr>
      <vt:lpstr>Equipment</vt:lpstr>
      <vt:lpstr>Software</vt:lpstr>
      <vt:lpstr>Software</vt:lpstr>
      <vt:lpstr>Software</vt:lpstr>
      <vt:lpstr>Software</vt:lpstr>
      <vt:lpstr>Languages</vt:lpstr>
      <vt:lpstr>Available Longitudinal Data</vt:lpstr>
      <vt:lpstr>Evaluation</vt:lpstr>
      <vt:lpstr>CCSS Other Resources</vt:lpstr>
      <vt:lpstr>CCSS Other Resources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American Community Survey(ACS)  Data extraction through Online Platforms(IPums, data.census.gov)</dc:title>
  <dc:creator>Jacob R Grippin</dc:creator>
  <cp:lastModifiedBy>sam sautu</cp:lastModifiedBy>
  <cp:revision>36</cp:revision>
  <dcterms:created xsi:type="dcterms:W3CDTF">2022-12-28T22:20:09Z</dcterms:created>
  <dcterms:modified xsi:type="dcterms:W3CDTF">2024-10-29T01:05:56Z</dcterms:modified>
</cp:coreProperties>
</file>